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37" r:id="rId2"/>
  </p:sldMasterIdLst>
  <p:notesMasterIdLst>
    <p:notesMasterId r:id="rId10"/>
  </p:notesMasterIdLst>
  <p:sldIdLst>
    <p:sldId id="263" r:id="rId3"/>
    <p:sldId id="262" r:id="rId4"/>
    <p:sldId id="261" r:id="rId5"/>
    <p:sldId id="260" r:id="rId6"/>
    <p:sldId id="259" r:id="rId7"/>
    <p:sldId id="258" r:id="rId8"/>
    <p:sldId id="25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CD7F919-EBEE-DDAD-3480-F2D0BF1CE69B}" v="33" dt="2023-01-30T10:50:47.873"/>
    <p1510:client id="{F5F2DDBD-AD12-2BA6-ABF5-458694317EE8}" v="183" dt="2023-01-30T10:46:52.6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48" d="100"/>
          <a:sy n="48" d="100"/>
        </p:scale>
        <p:origin x="1301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049950-6155-459E-AF70-01BE7A3143DD}" type="datetimeFigureOut">
              <a:t>30.01.2023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56D101-1BC6-46DC-9027-7D4A593A10F4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87000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90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90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90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90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336B485-C083-49F8-8952-D3BF0BAD7BA4}" type="slidenum">
              <a:rPr lang="en-GB" altLang="nb-NO">
                <a:latin typeface="Arial" panose="020B0604020202020204" pitchFamily="34" charset="0"/>
                <a:ea typeface="MS PGothic" panose="020B0600070205080204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 altLang="nb-NO"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6512" cy="3836988"/>
          </a:xfrm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GB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90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90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90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90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1C712C6-6F45-420A-B703-C523ACC0A02D}" type="slidenum">
              <a:rPr lang="en-GB" altLang="nb-NO">
                <a:latin typeface="Arial" panose="020B0604020202020204" pitchFamily="34" charset="0"/>
                <a:ea typeface="MS PGothic" panose="020B0600070205080204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GB" altLang="nb-NO"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6512" cy="3836988"/>
          </a:xfrm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GB" altLang="nb-NO" dirty="0" err="1">
                <a:latin typeface="Arial" panose="020B0604020202020204" pitchFamily="34" charset="0"/>
              </a:rPr>
              <a:t>Diskuter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hvilket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flytskjema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som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skal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benyttes</a:t>
            </a:r>
            <a:r>
              <a:rPr lang="en-GB" altLang="nb-NO" dirty="0">
                <a:latin typeface="Arial" panose="020B0604020202020204" pitchFamily="34" charset="0"/>
              </a:rPr>
              <a:t> – Diabetes</a:t>
            </a:r>
          </a:p>
          <a:p>
            <a:pPr eaLnBrk="1" hangingPunct="1">
              <a:defRPr/>
            </a:pPr>
            <a:endParaRPr lang="en-GB" altLang="nb-NO" dirty="0">
              <a:latin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GB" altLang="nb-NO" dirty="0" err="1">
                <a:latin typeface="Arial" panose="020B0604020202020204" pitchFamily="34" charset="0"/>
              </a:rPr>
              <a:t>Mer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detaljert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informasjon</a:t>
            </a:r>
            <a:r>
              <a:rPr lang="en-GB" altLang="nb-NO" dirty="0">
                <a:latin typeface="Arial" panose="020B0604020202020204" pitchFamily="34" charset="0"/>
              </a:rPr>
              <a:t>:</a:t>
            </a:r>
          </a:p>
          <a:p>
            <a:pPr eaLnBrk="1" hangingPunct="1">
              <a:defRPr/>
            </a:pPr>
            <a:r>
              <a:rPr lang="en-GB" altLang="nb-NO" dirty="0" err="1">
                <a:latin typeface="Arial" panose="020B0604020202020204" pitchFamily="34" charset="0"/>
              </a:rPr>
              <a:t>Diskuter</a:t>
            </a:r>
            <a:r>
              <a:rPr lang="en-GB" altLang="nb-NO" dirty="0">
                <a:latin typeface="Arial" panose="020B0604020202020204" pitchFamily="34" charset="0"/>
              </a:rPr>
              <a:t> om man </a:t>
            </a:r>
            <a:r>
              <a:rPr lang="en-GB" altLang="nb-NO" dirty="0" err="1">
                <a:latin typeface="Arial" panose="020B0604020202020204" pitchFamily="34" charset="0"/>
              </a:rPr>
              <a:t>har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nok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informasjon</a:t>
            </a:r>
            <a:r>
              <a:rPr lang="en-GB" altLang="nb-NO" dirty="0">
                <a:latin typeface="Arial" panose="020B0604020202020204" pitchFamily="34" charset="0"/>
              </a:rPr>
              <a:t> for å </a:t>
            </a:r>
            <a:r>
              <a:rPr lang="en-GB" altLang="nb-NO" dirty="0" err="1">
                <a:latin typeface="Arial" panose="020B0604020202020204" pitchFamily="34" charset="0"/>
              </a:rPr>
              <a:t>gjøre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en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nøyaktig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prioritering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av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denne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pasienten</a:t>
            </a:r>
            <a:r>
              <a:rPr lang="en-GB" altLang="nb-NO" dirty="0">
                <a:latin typeface="Arial" panose="020B0604020202020204" pitchFamily="34" charset="0"/>
              </a:rPr>
              <a:t>. </a:t>
            </a:r>
          </a:p>
          <a:p>
            <a:pPr eaLnBrk="1" hangingPunct="1">
              <a:defRPr/>
            </a:pPr>
            <a:r>
              <a:rPr lang="en-GB" altLang="nb-NO" dirty="0" err="1">
                <a:latin typeface="Arial" panose="020B0604020202020204" pitchFamily="34" charset="0"/>
              </a:rPr>
              <a:t>Diskuter</a:t>
            </a:r>
            <a:r>
              <a:rPr lang="en-GB" altLang="nb-NO" dirty="0">
                <a:latin typeface="Arial" panose="020B0604020202020204" pitchFamily="34" charset="0"/>
              </a:rPr>
              <a:t>:</a:t>
            </a:r>
          </a:p>
          <a:p>
            <a:pPr eaLnBrk="1" hangingPunct="1">
              <a:buFontTx/>
              <a:buChar char="•"/>
              <a:defRPr/>
            </a:pP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hvilke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flere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spørsmål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som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må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stilles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og</a:t>
            </a:r>
            <a:r>
              <a:rPr lang="en-GB" altLang="nb-NO" dirty="0">
                <a:latin typeface="Arial" panose="020B0604020202020204" pitchFamily="34" charset="0"/>
              </a:rPr>
              <a:t>/</a:t>
            </a:r>
            <a:r>
              <a:rPr lang="en-GB" altLang="nb-NO" dirty="0" err="1">
                <a:latin typeface="Arial" panose="020B0604020202020204" pitchFamily="34" charset="0"/>
              </a:rPr>
              <a:t>eller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</a:p>
          <a:p>
            <a:pPr eaLnBrk="1" hangingPunct="1">
              <a:buFontTx/>
              <a:buChar char="•"/>
              <a:defRPr/>
            </a:pPr>
            <a:r>
              <a:rPr lang="en-GB" altLang="nb-NO" dirty="0" err="1">
                <a:latin typeface="Arial" panose="020B0604020202020204" pitchFamily="34" charset="0"/>
              </a:rPr>
              <a:t>hvilke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tegn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og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symptomer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som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må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letes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etter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og</a:t>
            </a:r>
            <a:r>
              <a:rPr lang="en-GB" altLang="nb-NO" dirty="0">
                <a:latin typeface="Arial" panose="020B0604020202020204" pitchFamily="34" charset="0"/>
              </a:rPr>
              <a:t>/</a:t>
            </a:r>
            <a:r>
              <a:rPr lang="en-GB" altLang="nb-NO" dirty="0" err="1">
                <a:latin typeface="Arial" panose="020B0604020202020204" pitchFamily="34" charset="0"/>
              </a:rPr>
              <a:t>eller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</a:p>
          <a:p>
            <a:pPr eaLnBrk="1" hangingPunct="1">
              <a:buFontTx/>
              <a:buChar char="•"/>
              <a:defRPr/>
            </a:pPr>
            <a:r>
              <a:rPr lang="en-GB" altLang="nb-NO" dirty="0" err="1">
                <a:latin typeface="Arial" panose="020B0604020202020204" pitchFamily="34" charset="0"/>
              </a:rPr>
              <a:t>fysiologiske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målinger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som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må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tas</a:t>
            </a:r>
            <a:r>
              <a:rPr lang="en-GB" altLang="nb-NO" dirty="0">
                <a:latin typeface="Arial" panose="020B0604020202020204" pitchFamily="34" charset="0"/>
              </a:rPr>
              <a:t> for å </a:t>
            </a:r>
            <a:r>
              <a:rPr lang="en-GB" altLang="nb-NO" dirty="0" err="1">
                <a:latin typeface="Arial" panose="020B0604020202020204" pitchFamily="34" charset="0"/>
              </a:rPr>
              <a:t>sikre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nøyaktig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prioritering</a:t>
            </a:r>
            <a:endParaRPr lang="en-GB" altLang="nb-NO" dirty="0">
              <a:latin typeface="Arial" panose="020B0604020202020204" pitchFamily="34" charset="0"/>
            </a:endParaRPr>
          </a:p>
          <a:p>
            <a:pPr eaLnBrk="1" hangingPunct="1">
              <a:defRPr/>
            </a:pPr>
            <a:endParaRPr lang="en-GB" altLang="nb-NO" dirty="0">
              <a:latin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GB" altLang="nb-NO" dirty="0" err="1">
                <a:latin typeface="Arial" panose="020B0604020202020204" pitchFamily="34" charset="0"/>
              </a:rPr>
              <a:t>Diskuter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evt</a:t>
            </a:r>
            <a:r>
              <a:rPr lang="en-GB" altLang="nb-NO" dirty="0">
                <a:latin typeface="Arial" panose="020B0604020202020204" pitchFamily="34" charset="0"/>
              </a:rPr>
              <a:t>:</a:t>
            </a:r>
          </a:p>
          <a:p>
            <a:pPr eaLnBrk="1" hangingPunct="1">
              <a:defRPr/>
            </a:pPr>
            <a:r>
              <a:rPr lang="en-GB" altLang="nb-NO" dirty="0" err="1">
                <a:latin typeface="Arial" panose="020B0604020202020204" pitchFamily="34" charset="0"/>
              </a:rPr>
              <a:t>Bl.s</a:t>
            </a:r>
            <a:r>
              <a:rPr lang="en-GB" altLang="nb-NO" dirty="0">
                <a:latin typeface="Arial" panose="020B0604020202020204" pitchFamily="34" charset="0"/>
              </a:rPr>
              <a:t> 26.8mmols</a:t>
            </a:r>
          </a:p>
          <a:p>
            <a:pPr eaLnBrk="1" hangingPunct="1">
              <a:defRPr/>
            </a:pPr>
            <a:r>
              <a:rPr lang="en-GB" altLang="nb-NO" dirty="0" err="1">
                <a:latin typeface="Arial" panose="020B0604020202020204" pitchFamily="34" charset="0"/>
              </a:rPr>
              <a:t>Urin</a:t>
            </a:r>
            <a:r>
              <a:rPr lang="en-GB" altLang="nb-NO" dirty="0">
                <a:latin typeface="Arial" panose="020B0604020202020204" pitchFamily="34" charset="0"/>
              </a:rPr>
              <a:t> – </a:t>
            </a:r>
            <a:r>
              <a:rPr lang="en-GB" altLang="nb-NO" dirty="0" err="1">
                <a:latin typeface="Arial" panose="020B0604020202020204" pitchFamily="34" charset="0"/>
              </a:rPr>
              <a:t>ketoner</a:t>
            </a:r>
            <a:r>
              <a:rPr lang="en-GB" altLang="nb-NO" dirty="0">
                <a:latin typeface="Arial" panose="020B0604020202020204" pitchFamily="34" charset="0"/>
              </a:rPr>
              <a:t> ++++</a:t>
            </a:r>
          </a:p>
          <a:p>
            <a:pPr eaLnBrk="1" hangingPunct="1">
              <a:defRPr/>
            </a:pPr>
            <a:r>
              <a:rPr lang="en-GB" altLang="nb-NO" dirty="0">
                <a:latin typeface="Arial" panose="020B0604020202020204" pitchFamily="34" charset="0"/>
              </a:rPr>
              <a:t>Temp 39.4</a:t>
            </a:r>
            <a:endParaRPr lang="en-GB" altLang="nb-NO" i="1" dirty="0">
              <a:latin typeface="Arial" panose="020B0604020202020204" pitchFamily="34" charset="0"/>
            </a:endParaRPr>
          </a:p>
          <a:p>
            <a:pPr eaLnBrk="1" hangingPunct="1">
              <a:defRPr/>
            </a:pPr>
            <a:endParaRPr lang="en-GB" altLang="nb-NO" dirty="0">
              <a:latin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GB" altLang="nb-NO" dirty="0" err="1">
                <a:latin typeface="Arial" panose="020B0604020202020204" pitchFamily="34" charset="0"/>
              </a:rPr>
              <a:t>Diskuter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denne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pasientens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hastegrad</a:t>
            </a:r>
            <a:r>
              <a:rPr lang="en-GB" altLang="nb-NO" dirty="0">
                <a:latin typeface="Arial" panose="020B0604020202020204" pitchFamily="34" charset="0"/>
              </a:rPr>
              <a:t> – </a:t>
            </a:r>
            <a:r>
              <a:rPr lang="en-GB" altLang="nb-NO" b="1" dirty="0" err="1">
                <a:latin typeface="Arial" panose="020B0604020202020204" pitchFamily="34" charset="0"/>
              </a:rPr>
              <a:t>oransje</a:t>
            </a:r>
            <a:endParaRPr lang="en-GB" altLang="nb-NO" b="1" dirty="0">
              <a:latin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GB" altLang="nb-NO" dirty="0" err="1">
                <a:latin typeface="Arial" panose="020B0604020202020204" pitchFamily="34" charset="0"/>
              </a:rPr>
              <a:t>Diskriminator</a:t>
            </a:r>
            <a:r>
              <a:rPr lang="en-GB" altLang="nb-NO" dirty="0">
                <a:latin typeface="Arial" panose="020B0604020202020204" pitchFamily="34" charset="0"/>
              </a:rPr>
              <a:t> – </a:t>
            </a:r>
            <a:r>
              <a:rPr lang="en-GB" altLang="nb-NO" b="1" dirty="0" err="1">
                <a:latin typeface="Arial" panose="020B0604020202020204" pitchFamily="34" charset="0"/>
              </a:rPr>
              <a:t>hyperglykemi</a:t>
            </a:r>
            <a:r>
              <a:rPr lang="en-GB" altLang="nb-NO" b="1" dirty="0">
                <a:latin typeface="Arial" panose="020B0604020202020204" pitchFamily="34" charset="0"/>
              </a:rPr>
              <a:t> med </a:t>
            </a:r>
            <a:r>
              <a:rPr lang="en-GB" altLang="nb-NO" b="1" dirty="0" err="1">
                <a:latin typeface="Arial" panose="020B0604020202020204" pitchFamily="34" charset="0"/>
              </a:rPr>
              <a:t>ketoner</a:t>
            </a:r>
            <a:endParaRPr lang="en-GB" altLang="nb-NO" b="1" dirty="0">
              <a:latin typeface="Arial" panose="020B0604020202020204" pitchFamily="34" charset="0"/>
            </a:endParaRPr>
          </a:p>
          <a:p>
            <a:pPr eaLnBrk="1" hangingPunct="1">
              <a:defRPr/>
            </a:pPr>
            <a:endParaRPr lang="en-GB" altLang="nb-NO" dirty="0">
              <a:latin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GB" altLang="nb-NO" dirty="0" err="1">
                <a:latin typeface="Arial" panose="020B0604020202020204" pitchFamily="34" charset="0"/>
              </a:rPr>
              <a:t>Blodsukker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diskriminatoren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blir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lagt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til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i</a:t>
            </a:r>
            <a:r>
              <a:rPr lang="en-GB" altLang="nb-NO" dirty="0">
                <a:latin typeface="Arial" panose="020B0604020202020204" pitchFamily="34" charset="0"/>
              </a:rPr>
              <a:t> “</a:t>
            </a:r>
            <a:r>
              <a:rPr lang="en-GB" altLang="nb-NO" dirty="0" err="1">
                <a:latin typeface="Arial" panose="020B0604020202020204" pitchFamily="34" charset="0"/>
              </a:rPr>
              <a:t>diare</a:t>
            </a:r>
            <a:r>
              <a:rPr lang="en-GB" altLang="nb-NO" dirty="0">
                <a:latin typeface="Arial" panose="020B0604020202020204" pitchFamily="34" charset="0"/>
              </a:rPr>
              <a:t> og </a:t>
            </a:r>
            <a:r>
              <a:rPr lang="en-GB" altLang="nb-NO" dirty="0" err="1">
                <a:latin typeface="Arial" panose="020B0604020202020204" pitchFamily="34" charset="0"/>
              </a:rPr>
              <a:t>oppkast</a:t>
            </a:r>
            <a:r>
              <a:rPr lang="en-GB" altLang="nb-NO" dirty="0">
                <a:latin typeface="Arial" panose="020B0604020202020204" pitchFamily="34" charset="0"/>
              </a:rPr>
              <a:t>” </a:t>
            </a:r>
            <a:r>
              <a:rPr lang="en-GB" altLang="nb-NO" dirty="0" err="1">
                <a:latin typeface="Arial" panose="020B0604020202020204" pitchFamily="34" charset="0"/>
              </a:rPr>
              <a:t>flytskjemaet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ila</a:t>
            </a:r>
            <a:r>
              <a:rPr lang="en-GB" altLang="nb-NO" baseline="0" dirty="0">
                <a:latin typeface="Arial" panose="020B0604020202020204" pitchFamily="34" charset="0"/>
              </a:rPr>
              <a:t> 2023</a:t>
            </a:r>
            <a:endParaRPr lang="en-GB" altLang="nb-NO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90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90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90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90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90774A0-08B8-4537-AD36-E8B00ADD9435}" type="slidenum">
              <a:rPr lang="en-GB" altLang="nb-NO">
                <a:latin typeface="Arial" panose="020B0604020202020204" pitchFamily="34" charset="0"/>
                <a:ea typeface="MS PGothic" panose="020B0600070205080204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GB" altLang="nb-NO"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0" y="795338"/>
            <a:ext cx="5119688" cy="3840162"/>
          </a:xfrm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GB" altLang="nb-NO" dirty="0" err="1">
                <a:latin typeface="Arial" panose="020B0604020202020204" pitchFamily="34" charset="0"/>
              </a:rPr>
              <a:t>Diskuter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hvilket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flytskjema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som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skal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benyttes</a:t>
            </a:r>
            <a:r>
              <a:rPr lang="en-GB" altLang="nb-NO" dirty="0">
                <a:latin typeface="Arial" panose="020B0604020202020204" pitchFamily="34" charset="0"/>
              </a:rPr>
              <a:t> – </a:t>
            </a:r>
            <a:r>
              <a:rPr lang="en-GB" altLang="nb-NO" b="1" dirty="0" err="1">
                <a:latin typeface="Arial" panose="020B0604020202020204" pitchFamily="34" charset="0"/>
              </a:rPr>
              <a:t>Hjertebank</a:t>
            </a:r>
            <a:endParaRPr lang="en-GB" altLang="nb-NO" b="1" dirty="0">
              <a:latin typeface="Arial" panose="020B0604020202020204" pitchFamily="34" charset="0"/>
            </a:endParaRPr>
          </a:p>
          <a:p>
            <a:pPr eaLnBrk="1" hangingPunct="1">
              <a:defRPr/>
            </a:pPr>
            <a:endParaRPr lang="en-GB" altLang="nb-NO" dirty="0">
              <a:latin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GB" altLang="nb-NO" dirty="0" err="1">
                <a:latin typeface="Arial" panose="020B0604020202020204" pitchFamily="34" charset="0"/>
              </a:rPr>
              <a:t>Mer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detaljert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informasjon</a:t>
            </a:r>
            <a:r>
              <a:rPr lang="en-GB" altLang="nb-NO" dirty="0">
                <a:latin typeface="Arial" panose="020B0604020202020204" pitchFamily="34" charset="0"/>
              </a:rPr>
              <a:t>:</a:t>
            </a:r>
          </a:p>
          <a:p>
            <a:pPr eaLnBrk="1" hangingPunct="1">
              <a:defRPr/>
            </a:pPr>
            <a:r>
              <a:rPr lang="en-GB" altLang="nb-NO" dirty="0" err="1">
                <a:latin typeface="Arial" panose="020B0604020202020204" pitchFamily="34" charset="0"/>
              </a:rPr>
              <a:t>Diskuter</a:t>
            </a:r>
            <a:r>
              <a:rPr lang="en-GB" altLang="nb-NO" dirty="0">
                <a:latin typeface="Arial" panose="020B0604020202020204" pitchFamily="34" charset="0"/>
              </a:rPr>
              <a:t> om man </a:t>
            </a:r>
            <a:r>
              <a:rPr lang="en-GB" altLang="nb-NO" dirty="0" err="1">
                <a:latin typeface="Arial" panose="020B0604020202020204" pitchFamily="34" charset="0"/>
              </a:rPr>
              <a:t>har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nok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informasjon</a:t>
            </a:r>
            <a:r>
              <a:rPr lang="en-GB" altLang="nb-NO" dirty="0">
                <a:latin typeface="Arial" panose="020B0604020202020204" pitchFamily="34" charset="0"/>
              </a:rPr>
              <a:t> for å </a:t>
            </a:r>
            <a:r>
              <a:rPr lang="en-GB" altLang="nb-NO" dirty="0" err="1">
                <a:latin typeface="Arial" panose="020B0604020202020204" pitchFamily="34" charset="0"/>
              </a:rPr>
              <a:t>gjøre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en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nøyaktig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prioritering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av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denne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pasienten</a:t>
            </a:r>
            <a:r>
              <a:rPr lang="en-GB" altLang="nb-NO" dirty="0">
                <a:latin typeface="Arial" panose="020B0604020202020204" pitchFamily="34" charset="0"/>
              </a:rPr>
              <a:t>. </a:t>
            </a:r>
          </a:p>
          <a:p>
            <a:pPr eaLnBrk="1" hangingPunct="1">
              <a:defRPr/>
            </a:pPr>
            <a:r>
              <a:rPr lang="en-GB" altLang="nb-NO" dirty="0" err="1">
                <a:latin typeface="Arial" panose="020B0604020202020204" pitchFamily="34" charset="0"/>
              </a:rPr>
              <a:t>Diskuter</a:t>
            </a:r>
            <a:r>
              <a:rPr lang="en-GB" altLang="nb-NO" dirty="0">
                <a:latin typeface="Arial" panose="020B0604020202020204" pitchFamily="34" charset="0"/>
              </a:rPr>
              <a:t>:</a:t>
            </a:r>
          </a:p>
          <a:p>
            <a:pPr eaLnBrk="1" hangingPunct="1">
              <a:buFontTx/>
              <a:buChar char="•"/>
              <a:defRPr/>
            </a:pP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hvilke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flere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spørsmål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som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må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stilles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og</a:t>
            </a:r>
            <a:r>
              <a:rPr lang="en-GB" altLang="nb-NO" dirty="0">
                <a:latin typeface="Arial" panose="020B0604020202020204" pitchFamily="34" charset="0"/>
              </a:rPr>
              <a:t>/</a:t>
            </a:r>
            <a:r>
              <a:rPr lang="en-GB" altLang="nb-NO" dirty="0" err="1">
                <a:latin typeface="Arial" panose="020B0604020202020204" pitchFamily="34" charset="0"/>
              </a:rPr>
              <a:t>eller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</a:p>
          <a:p>
            <a:pPr eaLnBrk="1" hangingPunct="1">
              <a:buFontTx/>
              <a:buChar char="•"/>
              <a:defRPr/>
            </a:pPr>
            <a:r>
              <a:rPr lang="en-GB" altLang="nb-NO" dirty="0" err="1">
                <a:latin typeface="Arial" panose="020B0604020202020204" pitchFamily="34" charset="0"/>
              </a:rPr>
              <a:t>hvilke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tegn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og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symptomer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som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må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letes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etter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og</a:t>
            </a:r>
            <a:r>
              <a:rPr lang="en-GB" altLang="nb-NO" dirty="0">
                <a:latin typeface="Arial" panose="020B0604020202020204" pitchFamily="34" charset="0"/>
              </a:rPr>
              <a:t>/</a:t>
            </a:r>
            <a:r>
              <a:rPr lang="en-GB" altLang="nb-NO" dirty="0" err="1">
                <a:latin typeface="Arial" panose="020B0604020202020204" pitchFamily="34" charset="0"/>
              </a:rPr>
              <a:t>eller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</a:p>
          <a:p>
            <a:pPr eaLnBrk="1" hangingPunct="1">
              <a:buFontTx/>
              <a:buChar char="•"/>
              <a:defRPr/>
            </a:pPr>
            <a:r>
              <a:rPr lang="en-GB" altLang="nb-NO" dirty="0" err="1">
                <a:latin typeface="Arial" panose="020B0604020202020204" pitchFamily="34" charset="0"/>
              </a:rPr>
              <a:t>fysiologiske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målinger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som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må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tas</a:t>
            </a:r>
            <a:r>
              <a:rPr lang="en-GB" altLang="nb-NO" dirty="0">
                <a:latin typeface="Arial" panose="020B0604020202020204" pitchFamily="34" charset="0"/>
              </a:rPr>
              <a:t> for å </a:t>
            </a:r>
            <a:r>
              <a:rPr lang="en-GB" altLang="nb-NO" dirty="0" err="1">
                <a:latin typeface="Arial" panose="020B0604020202020204" pitchFamily="34" charset="0"/>
              </a:rPr>
              <a:t>sikre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nøyaktig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prioritering</a:t>
            </a:r>
            <a:endParaRPr lang="en-GB" altLang="nb-NO" dirty="0">
              <a:latin typeface="Arial" panose="020B0604020202020204" pitchFamily="34" charset="0"/>
            </a:endParaRPr>
          </a:p>
          <a:p>
            <a:pPr eaLnBrk="1" hangingPunct="1">
              <a:defRPr/>
            </a:pPr>
            <a:endParaRPr lang="en-GB" altLang="nb-NO" dirty="0">
              <a:latin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GB" altLang="nb-NO" dirty="0" err="1">
                <a:latin typeface="Arial" panose="020B0604020202020204" pitchFamily="34" charset="0"/>
              </a:rPr>
              <a:t>Diskuter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denne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pasientens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hastegrad</a:t>
            </a:r>
            <a:r>
              <a:rPr lang="en-GB" altLang="nb-NO" dirty="0">
                <a:latin typeface="Arial" panose="020B0604020202020204" pitchFamily="34" charset="0"/>
              </a:rPr>
              <a:t> –</a:t>
            </a:r>
            <a:r>
              <a:rPr lang="en-GB" altLang="nb-NO" b="1" dirty="0" err="1">
                <a:latin typeface="Arial" panose="020B0604020202020204" pitchFamily="34" charset="0"/>
              </a:rPr>
              <a:t>Oransje</a:t>
            </a:r>
            <a:r>
              <a:rPr lang="en-GB" altLang="nb-NO" b="1" dirty="0">
                <a:latin typeface="Arial" panose="020B0604020202020204" pitchFamily="34" charset="0"/>
              </a:rPr>
              <a:t> </a:t>
            </a:r>
          </a:p>
          <a:p>
            <a:pPr eaLnBrk="1" hangingPunct="1">
              <a:defRPr/>
            </a:pPr>
            <a:r>
              <a:rPr lang="en-GB" altLang="nb-NO" dirty="0" err="1">
                <a:latin typeface="Arial" panose="020B0604020202020204" pitchFamily="34" charset="0"/>
              </a:rPr>
              <a:t>Diskriminator</a:t>
            </a:r>
            <a:r>
              <a:rPr lang="en-GB" altLang="nb-NO" dirty="0">
                <a:latin typeface="Arial" panose="020B0604020202020204" pitchFamily="34" charset="0"/>
              </a:rPr>
              <a:t> –  </a:t>
            </a:r>
            <a:r>
              <a:rPr lang="en-GB" altLang="nb-NO" b="1" dirty="0" err="1">
                <a:latin typeface="Arial" panose="020B0604020202020204" pitchFamily="34" charset="0"/>
              </a:rPr>
              <a:t>Ny</a:t>
            </a:r>
            <a:r>
              <a:rPr lang="en-GB" altLang="nb-NO" b="1" dirty="0">
                <a:latin typeface="Arial" panose="020B0604020202020204" pitchFamily="34" charset="0"/>
              </a:rPr>
              <a:t> </a:t>
            </a:r>
            <a:r>
              <a:rPr lang="en-GB" altLang="nb-NO" b="1" dirty="0" err="1">
                <a:latin typeface="Arial" panose="020B0604020202020204" pitchFamily="34" charset="0"/>
              </a:rPr>
              <a:t>unormal</a:t>
            </a:r>
            <a:r>
              <a:rPr lang="en-GB" altLang="nb-NO" b="1" dirty="0">
                <a:latin typeface="Arial" panose="020B0604020202020204" pitchFamily="34" charset="0"/>
              </a:rPr>
              <a:t> </a:t>
            </a:r>
            <a:r>
              <a:rPr lang="en-GB" altLang="nb-NO" b="1" dirty="0" err="1">
                <a:latin typeface="Arial" panose="020B0604020202020204" pitchFamily="34" charset="0"/>
              </a:rPr>
              <a:t>puls</a:t>
            </a:r>
            <a:r>
              <a:rPr lang="en-GB" altLang="nb-NO" b="1" dirty="0">
                <a:latin typeface="Arial" panose="020B0604020202020204" pitchFamily="34" charset="0"/>
              </a:rPr>
              <a:t> </a:t>
            </a:r>
          </a:p>
          <a:p>
            <a:pPr eaLnBrk="1" hangingPunct="1">
              <a:defRPr/>
            </a:pPr>
            <a:endParaRPr lang="en-GB" altLang="nb-NO" dirty="0">
              <a:latin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GB" altLang="nb-NO" dirty="0" err="1">
                <a:latin typeface="Arial" panose="020B0604020202020204" pitchFamily="34" charset="0"/>
              </a:rPr>
              <a:t>Spesielle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hensyn</a:t>
            </a:r>
            <a:r>
              <a:rPr lang="en-GB" altLang="nb-NO" dirty="0">
                <a:latin typeface="Arial" panose="020B0604020202020204" pitchFamily="34" charset="0"/>
              </a:rPr>
              <a:t> / </a:t>
            </a:r>
            <a:r>
              <a:rPr lang="en-GB" altLang="nb-NO" dirty="0" err="1">
                <a:latin typeface="Arial" panose="020B0604020202020204" pitchFamily="34" charset="0"/>
              </a:rPr>
              <a:t>diskuter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viktigheten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av</a:t>
            </a:r>
            <a:r>
              <a:rPr lang="en-GB" altLang="nb-NO" i="1" dirty="0">
                <a:latin typeface="Arial" panose="020B0604020202020204" pitchFamily="34" charset="0"/>
              </a:rPr>
              <a:t> :</a:t>
            </a:r>
          </a:p>
          <a:p>
            <a:pPr eaLnBrk="1" hangingPunct="1">
              <a:defRPr/>
            </a:pPr>
            <a:r>
              <a:rPr lang="en-GB" altLang="nb-NO" dirty="0" err="1">
                <a:latin typeface="Arial" panose="020B0604020202020204" pitchFamily="34" charset="0"/>
              </a:rPr>
              <a:t>Relevans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av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pasientens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kjente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sykehistorie</a:t>
            </a:r>
            <a:r>
              <a:rPr lang="en-GB" altLang="nb-NO" dirty="0">
                <a:latin typeface="Arial" panose="020B0604020202020204" pitchFamily="34" charset="0"/>
              </a:rPr>
              <a:t> med </a:t>
            </a:r>
            <a:r>
              <a:rPr lang="en-GB" altLang="nb-NO" dirty="0" err="1">
                <a:latin typeface="Arial" panose="020B0604020202020204" pitchFamily="34" charset="0"/>
              </a:rPr>
              <a:t>hjertebank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og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medisinering</a:t>
            </a:r>
            <a:r>
              <a:rPr lang="en-GB" altLang="nb-NO" dirty="0">
                <a:latin typeface="Arial" panose="020B0604020202020204" pitchFamily="34" charset="0"/>
              </a:rPr>
              <a:t>. </a:t>
            </a:r>
            <a:r>
              <a:rPr lang="en-GB" altLang="nb-NO" dirty="0" err="1">
                <a:latin typeface="Arial" panose="020B0604020202020204" pitchFamily="34" charset="0"/>
              </a:rPr>
              <a:t>Bør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dette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påvirket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hastegraden</a:t>
            </a:r>
            <a:r>
              <a:rPr lang="en-GB" altLang="nb-NO" dirty="0">
                <a:latin typeface="Arial" panose="020B0604020202020204" pitchFamily="34" charset="0"/>
              </a:rPr>
              <a:t>?</a:t>
            </a:r>
          </a:p>
          <a:p>
            <a:pPr eaLnBrk="1" hangingPunct="1">
              <a:defRPr/>
            </a:pPr>
            <a:r>
              <a:rPr lang="en-GB" altLang="nb-NO" b="0" dirty="0" err="1">
                <a:latin typeface="Arial" panose="020B0604020202020204" pitchFamily="34" charset="0"/>
              </a:rPr>
              <a:t>Det</a:t>
            </a:r>
            <a:r>
              <a:rPr lang="en-GB" altLang="nb-NO" b="0" dirty="0">
                <a:latin typeface="Arial" panose="020B0604020202020204" pitchFamily="34" charset="0"/>
              </a:rPr>
              <a:t> </a:t>
            </a:r>
            <a:r>
              <a:rPr lang="en-GB" altLang="nb-NO" b="0" dirty="0" err="1">
                <a:latin typeface="Arial" panose="020B0604020202020204" pitchFamily="34" charset="0"/>
              </a:rPr>
              <a:t>nye</a:t>
            </a:r>
            <a:r>
              <a:rPr lang="en-GB" altLang="nb-NO" b="0" dirty="0">
                <a:latin typeface="Arial" panose="020B0604020202020204" pitchFamily="34" charset="0"/>
              </a:rPr>
              <a:t> </a:t>
            </a:r>
            <a:r>
              <a:rPr lang="en-GB" altLang="nb-NO" b="0" dirty="0" err="1">
                <a:latin typeface="Arial" panose="020B0604020202020204" pitchFamily="34" charset="0"/>
              </a:rPr>
              <a:t>er</a:t>
            </a:r>
            <a:r>
              <a:rPr lang="en-GB" altLang="nb-NO" b="0" dirty="0">
                <a:latin typeface="Arial" panose="020B0604020202020204" pitchFamily="34" charset="0"/>
              </a:rPr>
              <a:t> at </a:t>
            </a:r>
            <a:r>
              <a:rPr lang="en-GB" altLang="nb-NO" b="0" dirty="0" err="1">
                <a:latin typeface="Arial" panose="020B0604020202020204" pitchFamily="34" charset="0"/>
              </a:rPr>
              <a:t>pulsen</a:t>
            </a:r>
            <a:r>
              <a:rPr lang="en-GB" altLang="nb-NO" b="0" dirty="0">
                <a:latin typeface="Arial" panose="020B0604020202020204" pitchFamily="34" charset="0"/>
              </a:rPr>
              <a:t> </a:t>
            </a:r>
            <a:r>
              <a:rPr lang="en-GB" altLang="nb-NO" b="0" dirty="0" err="1">
                <a:latin typeface="Arial" panose="020B0604020202020204" pitchFamily="34" charset="0"/>
              </a:rPr>
              <a:t>er</a:t>
            </a:r>
            <a:r>
              <a:rPr lang="en-GB" altLang="nb-NO" b="0" dirty="0">
                <a:latin typeface="Arial" panose="020B0604020202020204" pitchFamily="34" charset="0"/>
              </a:rPr>
              <a:t> </a:t>
            </a:r>
            <a:r>
              <a:rPr lang="en-GB" altLang="nb-NO" b="0" dirty="0" err="1">
                <a:latin typeface="Arial" panose="020B0604020202020204" pitchFamily="34" charset="0"/>
              </a:rPr>
              <a:t>rask</a:t>
            </a:r>
            <a:r>
              <a:rPr lang="en-GB" altLang="nb-NO" b="0" dirty="0">
                <a:latin typeface="Arial" panose="020B0604020202020204" pitchFamily="34" charset="0"/>
              </a:rPr>
              <a:t>.</a:t>
            </a:r>
          </a:p>
          <a:p>
            <a:pPr eaLnBrk="1" hangingPunct="1">
              <a:defRPr/>
            </a:pPr>
            <a:endParaRPr lang="en-GB" altLang="nb-NO" dirty="0">
              <a:latin typeface="Arial" panose="020B0604020202020204" pitchFamily="34" charset="0"/>
            </a:endParaRPr>
          </a:p>
          <a:p>
            <a:pPr eaLnBrk="1" hangingPunct="1">
              <a:defRPr/>
            </a:pPr>
            <a:endParaRPr lang="en-GB" altLang="nb-NO" dirty="0">
              <a:latin typeface="Arial" panose="020B0604020202020204" pitchFamily="34" charset="0"/>
            </a:endParaRPr>
          </a:p>
          <a:p>
            <a:pPr eaLnBrk="1" hangingPunct="1">
              <a:defRPr/>
            </a:pPr>
            <a:endParaRPr lang="en-GB" altLang="nb-NO" i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90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90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90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90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C572DBA-0803-412D-B952-A94E655E0E57}" type="slidenum">
              <a:rPr lang="en-GB" altLang="nb-NO">
                <a:latin typeface="Arial" panose="020B0604020202020204" pitchFamily="34" charset="0"/>
                <a:ea typeface="MS PGothic" panose="020B0600070205080204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GB" altLang="nb-NO"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6512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GB" altLang="nb-NO" dirty="0" err="1">
                <a:latin typeface="Arial" panose="020B0604020202020204" pitchFamily="34" charset="0"/>
              </a:rPr>
              <a:t>Diskuter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hvilket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flyskjema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som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skal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benyttes</a:t>
            </a:r>
            <a:r>
              <a:rPr lang="en-GB" altLang="nb-NO" dirty="0">
                <a:latin typeface="Arial" panose="020B0604020202020204" pitchFamily="34" charset="0"/>
              </a:rPr>
              <a:t> – </a:t>
            </a:r>
            <a:r>
              <a:rPr lang="en-GB" altLang="nb-NO" dirty="0" err="1">
                <a:latin typeface="Arial" panose="020B0604020202020204" pitchFamily="34" charset="0"/>
              </a:rPr>
              <a:t>Øreproblemer</a:t>
            </a:r>
            <a:endParaRPr lang="en-GB" altLang="nb-NO" dirty="0">
              <a:latin typeface="Arial" panose="020B0604020202020204" pitchFamily="34" charset="0"/>
            </a:endParaRPr>
          </a:p>
          <a:p>
            <a:pPr eaLnBrk="1" hangingPunct="1">
              <a:defRPr/>
            </a:pPr>
            <a:endParaRPr lang="en-GB" altLang="nb-NO" dirty="0">
              <a:latin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GB" altLang="nb-NO" dirty="0" err="1">
                <a:latin typeface="Arial" panose="020B0604020202020204" pitchFamily="34" charset="0"/>
              </a:rPr>
              <a:t>Mer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detaljert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informasjon</a:t>
            </a:r>
            <a:r>
              <a:rPr lang="en-GB" altLang="nb-NO" dirty="0">
                <a:latin typeface="Arial" panose="020B0604020202020204" pitchFamily="34" charset="0"/>
              </a:rPr>
              <a:t>:</a:t>
            </a:r>
          </a:p>
          <a:p>
            <a:pPr eaLnBrk="1" hangingPunct="1">
              <a:defRPr/>
            </a:pPr>
            <a:r>
              <a:rPr lang="en-GB" altLang="nb-NO" dirty="0" err="1">
                <a:latin typeface="Arial" panose="020B0604020202020204" pitchFamily="34" charset="0"/>
              </a:rPr>
              <a:t>Diskuter</a:t>
            </a:r>
            <a:r>
              <a:rPr lang="en-GB" altLang="nb-NO" dirty="0">
                <a:latin typeface="Arial" panose="020B0604020202020204" pitchFamily="34" charset="0"/>
              </a:rPr>
              <a:t> om man </a:t>
            </a:r>
            <a:r>
              <a:rPr lang="en-GB" altLang="nb-NO" dirty="0" err="1">
                <a:latin typeface="Arial" panose="020B0604020202020204" pitchFamily="34" charset="0"/>
              </a:rPr>
              <a:t>har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nok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informasjon</a:t>
            </a:r>
            <a:r>
              <a:rPr lang="en-GB" altLang="nb-NO" dirty="0">
                <a:latin typeface="Arial" panose="020B0604020202020204" pitchFamily="34" charset="0"/>
              </a:rPr>
              <a:t> for å </a:t>
            </a:r>
            <a:r>
              <a:rPr lang="en-GB" altLang="nb-NO" dirty="0" err="1">
                <a:latin typeface="Arial" panose="020B0604020202020204" pitchFamily="34" charset="0"/>
              </a:rPr>
              <a:t>gjøre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en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nøyaktig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prioritering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av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denne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pasienten</a:t>
            </a:r>
            <a:r>
              <a:rPr lang="en-GB" altLang="nb-NO" dirty="0">
                <a:latin typeface="Arial" panose="020B0604020202020204" pitchFamily="34" charset="0"/>
              </a:rPr>
              <a:t>. </a:t>
            </a:r>
          </a:p>
          <a:p>
            <a:pPr eaLnBrk="1" hangingPunct="1">
              <a:defRPr/>
            </a:pPr>
            <a:r>
              <a:rPr lang="en-GB" altLang="nb-NO" dirty="0" err="1">
                <a:latin typeface="Arial" panose="020B0604020202020204" pitchFamily="34" charset="0"/>
              </a:rPr>
              <a:t>Diskuter</a:t>
            </a:r>
            <a:r>
              <a:rPr lang="en-GB" altLang="nb-NO" dirty="0">
                <a:latin typeface="Arial" panose="020B0604020202020204" pitchFamily="34" charset="0"/>
              </a:rPr>
              <a:t>:</a:t>
            </a:r>
          </a:p>
          <a:p>
            <a:pPr eaLnBrk="1" hangingPunct="1">
              <a:buFontTx/>
              <a:buChar char="•"/>
              <a:defRPr/>
            </a:pP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hvilke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flere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spørsmål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som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må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stilles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og</a:t>
            </a:r>
            <a:r>
              <a:rPr lang="en-GB" altLang="nb-NO" dirty="0">
                <a:latin typeface="Arial" panose="020B0604020202020204" pitchFamily="34" charset="0"/>
              </a:rPr>
              <a:t>/</a:t>
            </a:r>
            <a:r>
              <a:rPr lang="en-GB" altLang="nb-NO" dirty="0" err="1">
                <a:latin typeface="Arial" panose="020B0604020202020204" pitchFamily="34" charset="0"/>
              </a:rPr>
              <a:t>eller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</a:p>
          <a:p>
            <a:pPr eaLnBrk="1" hangingPunct="1">
              <a:buFontTx/>
              <a:buChar char="•"/>
              <a:defRPr/>
            </a:pPr>
            <a:r>
              <a:rPr lang="en-GB" altLang="nb-NO" dirty="0" err="1">
                <a:latin typeface="Arial" panose="020B0604020202020204" pitchFamily="34" charset="0"/>
              </a:rPr>
              <a:t>hvilke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tegn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og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symptomer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som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må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letes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etter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og</a:t>
            </a:r>
            <a:r>
              <a:rPr lang="en-GB" altLang="nb-NO" dirty="0">
                <a:latin typeface="Arial" panose="020B0604020202020204" pitchFamily="34" charset="0"/>
              </a:rPr>
              <a:t>/</a:t>
            </a:r>
            <a:r>
              <a:rPr lang="en-GB" altLang="nb-NO" dirty="0" err="1">
                <a:latin typeface="Arial" panose="020B0604020202020204" pitchFamily="34" charset="0"/>
              </a:rPr>
              <a:t>eller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</a:p>
          <a:p>
            <a:pPr eaLnBrk="1" hangingPunct="1">
              <a:buFontTx/>
              <a:buChar char="•"/>
              <a:defRPr/>
            </a:pPr>
            <a:r>
              <a:rPr lang="en-GB" altLang="nb-NO" dirty="0" err="1">
                <a:latin typeface="Arial" panose="020B0604020202020204" pitchFamily="34" charset="0"/>
              </a:rPr>
              <a:t>fysiologiske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målinger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som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må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tas</a:t>
            </a:r>
            <a:r>
              <a:rPr lang="en-GB" altLang="nb-NO" dirty="0">
                <a:latin typeface="Arial" panose="020B0604020202020204" pitchFamily="34" charset="0"/>
              </a:rPr>
              <a:t> for å </a:t>
            </a:r>
            <a:r>
              <a:rPr lang="en-GB" altLang="nb-NO" dirty="0" err="1">
                <a:latin typeface="Arial" panose="020B0604020202020204" pitchFamily="34" charset="0"/>
              </a:rPr>
              <a:t>sikre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nøyaktig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prioritering</a:t>
            </a:r>
            <a:endParaRPr lang="en-GB" altLang="nb-NO" dirty="0">
              <a:latin typeface="Arial" panose="020B0604020202020204" pitchFamily="34" charset="0"/>
            </a:endParaRPr>
          </a:p>
          <a:p>
            <a:pPr eaLnBrk="1" hangingPunct="1">
              <a:defRPr/>
            </a:pPr>
            <a:endParaRPr lang="en-GB" altLang="nb-NO" dirty="0">
              <a:latin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GB" altLang="nb-NO" dirty="0" err="1">
                <a:latin typeface="Arial" panose="020B0604020202020204" pitchFamily="34" charset="0"/>
              </a:rPr>
              <a:t>Diskuter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evt</a:t>
            </a:r>
            <a:r>
              <a:rPr lang="en-GB" altLang="nb-NO" dirty="0">
                <a:latin typeface="Arial" panose="020B0604020202020204" pitchFamily="34" charset="0"/>
              </a:rPr>
              <a:t>: </a:t>
            </a:r>
          </a:p>
          <a:p>
            <a:pPr eaLnBrk="1" hangingPunct="1">
              <a:defRPr/>
            </a:pPr>
            <a:r>
              <a:rPr lang="nb-NO" altLang="nb-NO" dirty="0">
                <a:latin typeface="Arial" panose="020B0604020202020204" pitchFamily="34" charset="0"/>
              </a:rPr>
              <a:t>Subjektiv Smertescore 7 (relater til objektive observasjoner anført i smertestigen)</a:t>
            </a:r>
            <a:endParaRPr lang="en-GB" altLang="nb-NO" dirty="0">
              <a:latin typeface="Arial" panose="020B0604020202020204" pitchFamily="34" charset="0"/>
            </a:endParaRPr>
          </a:p>
          <a:p>
            <a:pPr eaLnBrk="1" hangingPunct="1">
              <a:defRPr/>
            </a:pPr>
            <a:endParaRPr lang="en-GB" altLang="nb-NO" dirty="0">
              <a:latin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GB" altLang="nb-NO" dirty="0" err="1">
                <a:latin typeface="Arial" panose="020B0604020202020204" pitchFamily="34" charset="0"/>
              </a:rPr>
              <a:t>Diskuter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denne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pasientens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hastegrad</a:t>
            </a:r>
            <a:r>
              <a:rPr lang="en-GB" altLang="nb-NO" dirty="0">
                <a:latin typeface="Arial" panose="020B0604020202020204" pitchFamily="34" charset="0"/>
              </a:rPr>
              <a:t> – </a:t>
            </a:r>
            <a:r>
              <a:rPr lang="en-GB" altLang="nb-NO" b="1" dirty="0" err="1">
                <a:latin typeface="Arial" panose="020B0604020202020204" pitchFamily="34" charset="0"/>
              </a:rPr>
              <a:t>gul</a:t>
            </a:r>
            <a:endParaRPr lang="en-GB" altLang="nb-NO" b="1" dirty="0">
              <a:latin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GB" altLang="nb-NO" dirty="0" err="1">
                <a:latin typeface="Arial" panose="020B0604020202020204" pitchFamily="34" charset="0"/>
              </a:rPr>
              <a:t>Diskriminator</a:t>
            </a:r>
            <a:r>
              <a:rPr lang="en-GB" altLang="nb-NO" dirty="0">
                <a:latin typeface="Arial" panose="020B0604020202020204" pitchFamily="34" charset="0"/>
              </a:rPr>
              <a:t> – </a:t>
            </a:r>
            <a:r>
              <a:rPr lang="en-GB" altLang="nb-NO" b="1" dirty="0" err="1">
                <a:latin typeface="Arial" panose="020B0604020202020204" pitchFamily="34" charset="0"/>
              </a:rPr>
              <a:t>moderat</a:t>
            </a:r>
            <a:r>
              <a:rPr lang="en-GB" altLang="nb-NO" b="1" dirty="0">
                <a:latin typeface="Arial" panose="020B0604020202020204" pitchFamily="34" charset="0"/>
              </a:rPr>
              <a:t> </a:t>
            </a:r>
            <a:r>
              <a:rPr lang="en-GB" altLang="nb-NO" b="1" dirty="0" err="1">
                <a:latin typeface="Arial" panose="020B0604020202020204" pitchFamily="34" charset="0"/>
              </a:rPr>
              <a:t>smerte</a:t>
            </a:r>
            <a:endParaRPr lang="en-GB" altLang="nb-NO" b="1" dirty="0">
              <a:latin typeface="Arial" panose="020B0604020202020204" pitchFamily="34" charset="0"/>
            </a:endParaRPr>
          </a:p>
          <a:p>
            <a:pPr eaLnBrk="1" hangingPunct="1">
              <a:defRPr/>
            </a:pPr>
            <a:endParaRPr lang="en-GB" altLang="nb-NO" dirty="0">
              <a:latin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GB" altLang="nb-NO" dirty="0" err="1">
                <a:latin typeface="Arial" panose="020B0604020202020204" pitchFamily="34" charset="0"/>
              </a:rPr>
              <a:t>Spesielle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hensyn</a:t>
            </a:r>
            <a:r>
              <a:rPr lang="en-GB" altLang="nb-NO" dirty="0">
                <a:latin typeface="Arial" panose="020B0604020202020204" pitchFamily="34" charset="0"/>
              </a:rPr>
              <a:t> / </a:t>
            </a:r>
            <a:r>
              <a:rPr lang="en-GB" altLang="nb-NO" dirty="0" err="1">
                <a:latin typeface="Arial" panose="020B0604020202020204" pitchFamily="34" charset="0"/>
              </a:rPr>
              <a:t>diskuter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viktigheten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av</a:t>
            </a:r>
            <a:endParaRPr lang="en-GB" altLang="nb-NO" dirty="0">
              <a:latin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nb-NO" altLang="nb-NO" dirty="0">
                <a:latin typeface="Arial" panose="020B0604020202020204" pitchFamily="34" charset="0"/>
              </a:rPr>
              <a:t>Diskuter hvordan pasientens nivå av angst og hennes minne om tidligere kirurgi kan påvirke hennes smertepersepsjon.</a:t>
            </a:r>
            <a:br>
              <a:rPr lang="nb-NO" altLang="nb-NO" dirty="0">
                <a:latin typeface="Arial" panose="020B0604020202020204" pitchFamily="34" charset="0"/>
              </a:rPr>
            </a:br>
            <a:r>
              <a:rPr lang="nb-NO" altLang="nb-NO" dirty="0">
                <a:latin typeface="Arial" panose="020B0604020202020204" pitchFamily="34" charset="0"/>
              </a:rPr>
              <a:t>Vurder mer effektiv </a:t>
            </a:r>
            <a:r>
              <a:rPr lang="nb-NO" altLang="nb-NO" dirty="0" err="1">
                <a:latin typeface="Arial" panose="020B0604020202020204" pitchFamily="34" charset="0"/>
              </a:rPr>
              <a:t>analgesi</a:t>
            </a:r>
            <a:r>
              <a:rPr lang="nb-NO" altLang="nb-NO" dirty="0">
                <a:latin typeface="Arial" panose="020B0604020202020204" pitchFamily="34" charset="0"/>
              </a:rPr>
              <a:t> og re-</a:t>
            </a:r>
            <a:r>
              <a:rPr lang="nb-NO" altLang="nb-NO" dirty="0" err="1">
                <a:latin typeface="Arial" panose="020B0604020202020204" pitchFamily="34" charset="0"/>
              </a:rPr>
              <a:t>triage</a:t>
            </a:r>
            <a:r>
              <a:rPr lang="nb-NO" altLang="nb-NO" dirty="0">
                <a:latin typeface="Arial" panose="020B0604020202020204" pitchFamily="34" charset="0"/>
              </a:rPr>
              <a:t> med tanke på effekt av </a:t>
            </a:r>
            <a:r>
              <a:rPr lang="nb-NO" altLang="nb-NO" dirty="0" err="1">
                <a:latin typeface="Arial" panose="020B0604020202020204" pitchFamily="34" charset="0"/>
              </a:rPr>
              <a:t>analgesi</a:t>
            </a:r>
            <a:r>
              <a:rPr lang="nb-NO" altLang="nb-NO" dirty="0">
                <a:latin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90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90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90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90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C185DC2-E13B-4F80-B134-AC195B15690D}" type="slidenum">
              <a:rPr lang="en-GB" altLang="nb-NO">
                <a:latin typeface="Arial" panose="020B0604020202020204" pitchFamily="34" charset="0"/>
                <a:ea typeface="MS PGothic" panose="020B0600070205080204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GB" altLang="nb-NO"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6512" cy="3836988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GB" altLang="nb-NO" dirty="0" err="1">
                <a:latin typeface="Arial" panose="020B0604020202020204" pitchFamily="34" charset="0"/>
              </a:rPr>
              <a:t>Diskuter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hvilket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flyskjema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som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skal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benyttes</a:t>
            </a:r>
            <a:r>
              <a:rPr lang="en-GB" altLang="nb-NO" dirty="0">
                <a:latin typeface="Arial" panose="020B0604020202020204" pitchFamily="34" charset="0"/>
              </a:rPr>
              <a:t> - </a:t>
            </a:r>
            <a:r>
              <a:rPr lang="en-GB" altLang="nb-NO" b="1" dirty="0" err="1">
                <a:latin typeface="Arial" panose="020B0604020202020204" pitchFamily="34" charset="0"/>
              </a:rPr>
              <a:t>Øyeproblemer</a:t>
            </a:r>
            <a:endParaRPr lang="en-GB" altLang="nb-NO" b="1" dirty="0">
              <a:latin typeface="Arial" panose="020B0604020202020204" pitchFamily="34" charset="0"/>
            </a:endParaRPr>
          </a:p>
          <a:p>
            <a:pPr eaLnBrk="1" hangingPunct="1">
              <a:defRPr/>
            </a:pPr>
            <a:endParaRPr lang="en-GB" altLang="nb-NO" dirty="0">
              <a:latin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GB" altLang="nb-NO" dirty="0" err="1">
                <a:latin typeface="Arial" panose="020B0604020202020204" pitchFamily="34" charset="0"/>
              </a:rPr>
              <a:t>Mer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detaljert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informasjon</a:t>
            </a:r>
            <a:r>
              <a:rPr lang="en-GB" altLang="nb-NO" dirty="0">
                <a:latin typeface="Arial" panose="020B0604020202020204" pitchFamily="34" charset="0"/>
              </a:rPr>
              <a:t>:</a:t>
            </a:r>
          </a:p>
          <a:p>
            <a:pPr eaLnBrk="1" hangingPunct="1">
              <a:defRPr/>
            </a:pPr>
            <a:r>
              <a:rPr lang="en-GB" altLang="nb-NO" dirty="0" err="1">
                <a:latin typeface="Arial" panose="020B0604020202020204" pitchFamily="34" charset="0"/>
              </a:rPr>
              <a:t>Diskuter</a:t>
            </a:r>
            <a:r>
              <a:rPr lang="en-GB" altLang="nb-NO" dirty="0">
                <a:latin typeface="Arial" panose="020B0604020202020204" pitchFamily="34" charset="0"/>
              </a:rPr>
              <a:t> om man </a:t>
            </a:r>
            <a:r>
              <a:rPr lang="en-GB" altLang="nb-NO" dirty="0" err="1">
                <a:latin typeface="Arial" panose="020B0604020202020204" pitchFamily="34" charset="0"/>
              </a:rPr>
              <a:t>har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nok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informasjon</a:t>
            </a:r>
            <a:r>
              <a:rPr lang="en-GB" altLang="nb-NO" dirty="0">
                <a:latin typeface="Arial" panose="020B0604020202020204" pitchFamily="34" charset="0"/>
              </a:rPr>
              <a:t> for å </a:t>
            </a:r>
            <a:r>
              <a:rPr lang="en-GB" altLang="nb-NO" dirty="0" err="1">
                <a:latin typeface="Arial" panose="020B0604020202020204" pitchFamily="34" charset="0"/>
              </a:rPr>
              <a:t>gjøre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en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nøyaktig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prioritering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av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denne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pasienten</a:t>
            </a:r>
            <a:r>
              <a:rPr lang="en-GB" altLang="nb-NO" dirty="0">
                <a:latin typeface="Arial" panose="020B0604020202020204" pitchFamily="34" charset="0"/>
              </a:rPr>
              <a:t>. </a:t>
            </a:r>
          </a:p>
          <a:p>
            <a:pPr eaLnBrk="1" hangingPunct="1">
              <a:defRPr/>
            </a:pPr>
            <a:r>
              <a:rPr lang="en-GB" altLang="nb-NO" dirty="0" err="1">
                <a:latin typeface="Arial" panose="020B0604020202020204" pitchFamily="34" charset="0"/>
              </a:rPr>
              <a:t>Diskuter</a:t>
            </a:r>
            <a:r>
              <a:rPr lang="en-GB" altLang="nb-NO" dirty="0">
                <a:latin typeface="Arial" panose="020B0604020202020204" pitchFamily="34" charset="0"/>
              </a:rPr>
              <a:t>:</a:t>
            </a:r>
          </a:p>
          <a:p>
            <a:pPr eaLnBrk="1" hangingPunct="1">
              <a:buFontTx/>
              <a:buChar char="•"/>
              <a:defRPr/>
            </a:pP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hvilke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flere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spørsmål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som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må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stilles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og</a:t>
            </a:r>
            <a:r>
              <a:rPr lang="en-GB" altLang="nb-NO" dirty="0">
                <a:latin typeface="Arial" panose="020B0604020202020204" pitchFamily="34" charset="0"/>
              </a:rPr>
              <a:t>/</a:t>
            </a:r>
            <a:r>
              <a:rPr lang="en-GB" altLang="nb-NO" dirty="0" err="1">
                <a:latin typeface="Arial" panose="020B0604020202020204" pitchFamily="34" charset="0"/>
              </a:rPr>
              <a:t>eller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</a:p>
          <a:p>
            <a:pPr eaLnBrk="1" hangingPunct="1">
              <a:buFontTx/>
              <a:buChar char="•"/>
              <a:defRPr/>
            </a:pPr>
            <a:r>
              <a:rPr lang="en-GB" altLang="nb-NO" dirty="0" err="1">
                <a:latin typeface="Arial" panose="020B0604020202020204" pitchFamily="34" charset="0"/>
              </a:rPr>
              <a:t>hvilke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tegn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og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symptomer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som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må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letes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etter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og</a:t>
            </a:r>
            <a:r>
              <a:rPr lang="en-GB" altLang="nb-NO" dirty="0">
                <a:latin typeface="Arial" panose="020B0604020202020204" pitchFamily="34" charset="0"/>
              </a:rPr>
              <a:t>/</a:t>
            </a:r>
            <a:r>
              <a:rPr lang="en-GB" altLang="nb-NO" dirty="0" err="1">
                <a:latin typeface="Arial" panose="020B0604020202020204" pitchFamily="34" charset="0"/>
              </a:rPr>
              <a:t>eller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</a:p>
          <a:p>
            <a:pPr eaLnBrk="1" hangingPunct="1">
              <a:buFontTx/>
              <a:buChar char="•"/>
              <a:defRPr/>
            </a:pPr>
            <a:r>
              <a:rPr lang="en-GB" altLang="nb-NO" dirty="0" err="1">
                <a:latin typeface="Arial" panose="020B0604020202020204" pitchFamily="34" charset="0"/>
              </a:rPr>
              <a:t>fysiologiske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målinger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som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må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tas</a:t>
            </a:r>
            <a:r>
              <a:rPr lang="en-GB" altLang="nb-NO" dirty="0">
                <a:latin typeface="Arial" panose="020B0604020202020204" pitchFamily="34" charset="0"/>
              </a:rPr>
              <a:t> for å </a:t>
            </a:r>
            <a:r>
              <a:rPr lang="en-GB" altLang="nb-NO" dirty="0" err="1">
                <a:latin typeface="Arial" panose="020B0604020202020204" pitchFamily="34" charset="0"/>
              </a:rPr>
              <a:t>sikre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nøyaktig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prioritering</a:t>
            </a:r>
            <a:endParaRPr lang="en-GB" altLang="nb-NO" dirty="0">
              <a:latin typeface="Arial" panose="020B0604020202020204" pitchFamily="34" charset="0"/>
            </a:endParaRPr>
          </a:p>
          <a:p>
            <a:pPr eaLnBrk="1" hangingPunct="1">
              <a:defRPr/>
            </a:pPr>
            <a:endParaRPr lang="en-GB" altLang="nb-NO" dirty="0">
              <a:latin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GB" altLang="nb-NO" dirty="0" err="1">
                <a:latin typeface="Arial" panose="020B0604020202020204" pitchFamily="34" charset="0"/>
              </a:rPr>
              <a:t>Diskuter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evt</a:t>
            </a:r>
            <a:r>
              <a:rPr lang="en-GB" altLang="nb-NO" dirty="0">
                <a:latin typeface="Arial" panose="020B0604020202020204" pitchFamily="34" charset="0"/>
              </a:rPr>
              <a:t>:</a:t>
            </a:r>
          </a:p>
          <a:p>
            <a:pPr eaLnBrk="1" hangingPunct="1">
              <a:defRPr/>
            </a:pPr>
            <a:r>
              <a:rPr lang="en-GB" altLang="nb-NO" dirty="0" err="1">
                <a:latin typeface="Arial" panose="020B0604020202020204" pitchFamily="34" charset="0"/>
              </a:rPr>
              <a:t>Rødt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øye</a:t>
            </a:r>
            <a:r>
              <a:rPr lang="en-GB" altLang="nb-NO" dirty="0">
                <a:latin typeface="Arial" panose="020B0604020202020204" pitchFamily="34" charset="0"/>
              </a:rPr>
              <a:t> men </a:t>
            </a:r>
            <a:r>
              <a:rPr lang="en-GB" altLang="nb-NO" dirty="0" err="1">
                <a:latin typeface="Arial" panose="020B0604020202020204" pitchFamily="34" charset="0"/>
              </a:rPr>
              <a:t>ikke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smertefullt</a:t>
            </a:r>
            <a:endParaRPr lang="en-GB" altLang="nb-NO" dirty="0">
              <a:latin typeface="Arial" panose="020B0604020202020204" pitchFamily="34" charset="0"/>
            </a:endParaRPr>
          </a:p>
          <a:p>
            <a:pPr eaLnBrk="1" hangingPunct="1">
              <a:defRPr/>
            </a:pPr>
            <a:endParaRPr lang="en-GB" altLang="nb-NO" dirty="0">
              <a:latin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GB" altLang="nb-NO" dirty="0" err="1">
                <a:latin typeface="Arial" panose="020B0604020202020204" pitchFamily="34" charset="0"/>
              </a:rPr>
              <a:t>Diskuter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denne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pasientens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hastegrad</a:t>
            </a:r>
            <a:r>
              <a:rPr lang="en-GB" altLang="nb-NO" dirty="0">
                <a:latin typeface="Arial" panose="020B0604020202020204" pitchFamily="34" charset="0"/>
              </a:rPr>
              <a:t> – </a:t>
            </a:r>
            <a:r>
              <a:rPr lang="en-GB" altLang="nb-NO" b="1" dirty="0" err="1">
                <a:latin typeface="Arial" panose="020B0604020202020204" pitchFamily="34" charset="0"/>
              </a:rPr>
              <a:t>gul</a:t>
            </a:r>
            <a:endParaRPr lang="en-GB" altLang="nb-NO" b="1" dirty="0">
              <a:latin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GB" altLang="nb-NO" dirty="0" err="1">
                <a:latin typeface="Arial" panose="020B0604020202020204" pitchFamily="34" charset="0"/>
              </a:rPr>
              <a:t>Diskriminator</a:t>
            </a:r>
            <a:r>
              <a:rPr lang="en-GB" altLang="nb-NO" dirty="0">
                <a:latin typeface="Arial" panose="020B0604020202020204" pitchFamily="34" charset="0"/>
              </a:rPr>
              <a:t> – </a:t>
            </a:r>
            <a:r>
              <a:rPr lang="nb-NO" altLang="nb-NO" b="1" dirty="0">
                <a:latin typeface="Arial" panose="020B0604020202020204" pitchFamily="34" charset="0"/>
              </a:rPr>
              <a:t>Nylig oppstått uskarpt syn</a:t>
            </a:r>
            <a:endParaRPr lang="en-GB" altLang="nb-NO" b="1" dirty="0">
              <a:latin typeface="Arial" panose="020B0604020202020204" pitchFamily="34" charset="0"/>
            </a:endParaRPr>
          </a:p>
          <a:p>
            <a:pPr eaLnBrk="1" hangingPunct="1">
              <a:defRPr/>
            </a:pPr>
            <a:endParaRPr lang="nb-NO" altLang="nb-NO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90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90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90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90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703C4DA-9A69-425E-842F-2AC8A0EFC0B0}" type="slidenum">
              <a:rPr lang="en-GB" altLang="nb-NO">
                <a:latin typeface="Arial" panose="020B0604020202020204" pitchFamily="34" charset="0"/>
                <a:ea typeface="MS PGothic" panose="020B0600070205080204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GB" altLang="nb-NO"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6512" cy="3836988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GB" altLang="nb-NO" dirty="0" err="1">
                <a:latin typeface="Arial" panose="020B0604020202020204" pitchFamily="34" charset="0"/>
              </a:rPr>
              <a:t>Diskuter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hvilket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flyskjema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som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skal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benyttes</a:t>
            </a:r>
            <a:r>
              <a:rPr lang="en-GB" altLang="nb-NO" dirty="0">
                <a:latin typeface="Arial" panose="020B0604020202020204" pitchFamily="34" charset="0"/>
              </a:rPr>
              <a:t> –</a:t>
            </a:r>
            <a:r>
              <a:rPr lang="en-GB" altLang="nb-NO" b="1" dirty="0" err="1">
                <a:latin typeface="Arial" panose="020B0604020202020204" pitchFamily="34" charset="0"/>
              </a:rPr>
              <a:t>Astma</a:t>
            </a:r>
            <a:endParaRPr lang="en-GB" altLang="nb-NO" b="1" dirty="0">
              <a:latin typeface="Arial" panose="020B0604020202020204" pitchFamily="34" charset="0"/>
            </a:endParaRPr>
          </a:p>
          <a:p>
            <a:pPr eaLnBrk="1" hangingPunct="1">
              <a:defRPr/>
            </a:pPr>
            <a:endParaRPr lang="en-GB" altLang="nb-NO" dirty="0">
              <a:latin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GB" altLang="nb-NO" dirty="0" err="1">
                <a:latin typeface="Arial" panose="020B0604020202020204" pitchFamily="34" charset="0"/>
              </a:rPr>
              <a:t>Mer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detaljert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informasjon</a:t>
            </a:r>
            <a:r>
              <a:rPr lang="en-GB" altLang="nb-NO" dirty="0">
                <a:latin typeface="Arial" panose="020B0604020202020204" pitchFamily="34" charset="0"/>
              </a:rPr>
              <a:t>:</a:t>
            </a:r>
          </a:p>
          <a:p>
            <a:pPr eaLnBrk="1" hangingPunct="1">
              <a:defRPr/>
            </a:pPr>
            <a:r>
              <a:rPr lang="en-GB" altLang="nb-NO" dirty="0" err="1">
                <a:latin typeface="Arial" panose="020B0604020202020204" pitchFamily="34" charset="0"/>
              </a:rPr>
              <a:t>Diskuter</a:t>
            </a:r>
            <a:r>
              <a:rPr lang="en-GB" altLang="nb-NO" dirty="0">
                <a:latin typeface="Arial" panose="020B0604020202020204" pitchFamily="34" charset="0"/>
              </a:rPr>
              <a:t> om man </a:t>
            </a:r>
            <a:r>
              <a:rPr lang="en-GB" altLang="nb-NO" dirty="0" err="1">
                <a:latin typeface="Arial" panose="020B0604020202020204" pitchFamily="34" charset="0"/>
              </a:rPr>
              <a:t>har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nok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informasjon</a:t>
            </a:r>
            <a:r>
              <a:rPr lang="en-GB" altLang="nb-NO" dirty="0">
                <a:latin typeface="Arial" panose="020B0604020202020204" pitchFamily="34" charset="0"/>
              </a:rPr>
              <a:t> for å </a:t>
            </a:r>
            <a:r>
              <a:rPr lang="en-GB" altLang="nb-NO" dirty="0" err="1">
                <a:latin typeface="Arial" panose="020B0604020202020204" pitchFamily="34" charset="0"/>
              </a:rPr>
              <a:t>gjøre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en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nøyaktig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prioritering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av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denne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pasienten</a:t>
            </a:r>
            <a:r>
              <a:rPr lang="en-GB" altLang="nb-NO" dirty="0">
                <a:latin typeface="Arial" panose="020B0604020202020204" pitchFamily="34" charset="0"/>
              </a:rPr>
              <a:t>. </a:t>
            </a:r>
          </a:p>
          <a:p>
            <a:pPr eaLnBrk="1" hangingPunct="1">
              <a:defRPr/>
            </a:pPr>
            <a:r>
              <a:rPr lang="en-GB" altLang="nb-NO" dirty="0" err="1">
                <a:latin typeface="Arial" panose="020B0604020202020204" pitchFamily="34" charset="0"/>
              </a:rPr>
              <a:t>Diskuter</a:t>
            </a:r>
            <a:r>
              <a:rPr lang="en-GB" altLang="nb-NO" dirty="0">
                <a:latin typeface="Arial" panose="020B0604020202020204" pitchFamily="34" charset="0"/>
              </a:rPr>
              <a:t>:</a:t>
            </a:r>
          </a:p>
          <a:p>
            <a:pPr eaLnBrk="1" hangingPunct="1">
              <a:buFontTx/>
              <a:buChar char="•"/>
              <a:defRPr/>
            </a:pP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hvilke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flere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spørsmål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som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må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stilles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og</a:t>
            </a:r>
            <a:r>
              <a:rPr lang="en-GB" altLang="nb-NO" dirty="0">
                <a:latin typeface="Arial" panose="020B0604020202020204" pitchFamily="34" charset="0"/>
              </a:rPr>
              <a:t>/</a:t>
            </a:r>
            <a:r>
              <a:rPr lang="en-GB" altLang="nb-NO" dirty="0" err="1">
                <a:latin typeface="Arial" panose="020B0604020202020204" pitchFamily="34" charset="0"/>
              </a:rPr>
              <a:t>eller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</a:p>
          <a:p>
            <a:pPr eaLnBrk="1" hangingPunct="1">
              <a:buFontTx/>
              <a:buChar char="•"/>
              <a:defRPr/>
            </a:pPr>
            <a:r>
              <a:rPr lang="en-GB" altLang="nb-NO" dirty="0" err="1">
                <a:latin typeface="Arial" panose="020B0604020202020204" pitchFamily="34" charset="0"/>
              </a:rPr>
              <a:t>hvilke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tegn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og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symptomer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som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må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letes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etter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og</a:t>
            </a:r>
            <a:r>
              <a:rPr lang="en-GB" altLang="nb-NO" dirty="0">
                <a:latin typeface="Arial" panose="020B0604020202020204" pitchFamily="34" charset="0"/>
              </a:rPr>
              <a:t>/</a:t>
            </a:r>
            <a:r>
              <a:rPr lang="en-GB" altLang="nb-NO" dirty="0" err="1">
                <a:latin typeface="Arial" panose="020B0604020202020204" pitchFamily="34" charset="0"/>
              </a:rPr>
              <a:t>eller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</a:p>
          <a:p>
            <a:pPr eaLnBrk="1" hangingPunct="1">
              <a:buFontTx/>
              <a:buChar char="•"/>
              <a:defRPr/>
            </a:pPr>
            <a:r>
              <a:rPr lang="en-GB" altLang="nb-NO" dirty="0" err="1">
                <a:latin typeface="Arial" panose="020B0604020202020204" pitchFamily="34" charset="0"/>
              </a:rPr>
              <a:t>fysiologiske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målinger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som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må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tas</a:t>
            </a:r>
            <a:r>
              <a:rPr lang="en-GB" altLang="nb-NO" dirty="0">
                <a:latin typeface="Arial" panose="020B0604020202020204" pitchFamily="34" charset="0"/>
              </a:rPr>
              <a:t> for å </a:t>
            </a:r>
            <a:r>
              <a:rPr lang="en-GB" altLang="nb-NO" dirty="0" err="1">
                <a:latin typeface="Arial" panose="020B0604020202020204" pitchFamily="34" charset="0"/>
              </a:rPr>
              <a:t>sikre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nøyaktig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prioritering</a:t>
            </a:r>
            <a:endParaRPr lang="en-GB" altLang="nb-NO" dirty="0">
              <a:latin typeface="Arial" panose="020B0604020202020204" pitchFamily="34" charset="0"/>
            </a:endParaRPr>
          </a:p>
          <a:p>
            <a:pPr eaLnBrk="1" hangingPunct="1">
              <a:defRPr/>
            </a:pPr>
            <a:endParaRPr lang="en-GB" altLang="nb-NO" dirty="0">
              <a:latin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GB" altLang="nb-NO" dirty="0" err="1">
                <a:latin typeface="Arial" panose="020B0604020202020204" pitchFamily="34" charset="0"/>
              </a:rPr>
              <a:t>Diskuter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evt</a:t>
            </a:r>
            <a:r>
              <a:rPr lang="en-GB" altLang="nb-NO" dirty="0">
                <a:latin typeface="Arial" panose="020B0604020202020204" pitchFamily="34" charset="0"/>
              </a:rPr>
              <a:t>:</a:t>
            </a:r>
          </a:p>
          <a:p>
            <a:pPr eaLnBrk="1" hangingPunct="1">
              <a:defRPr/>
            </a:pPr>
            <a:r>
              <a:rPr lang="en-GB" altLang="nb-NO" dirty="0" err="1">
                <a:latin typeface="Arial" panose="020B0604020202020204" pitchFamily="34" charset="0"/>
              </a:rPr>
              <a:t>Kjent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astma</a:t>
            </a:r>
            <a:endParaRPr lang="en-GB" altLang="nb-NO" dirty="0">
              <a:latin typeface="Arial" panose="020B0604020202020204" pitchFamily="34" charset="0"/>
            </a:endParaRPr>
          </a:p>
          <a:p>
            <a:pPr eaLnBrk="1" hangingPunct="1">
              <a:defRPr/>
            </a:pPr>
            <a:endParaRPr lang="en-GB" altLang="nb-NO" dirty="0">
              <a:latin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GB" altLang="nb-NO" dirty="0" err="1">
                <a:latin typeface="Arial" panose="020B0604020202020204" pitchFamily="34" charset="0"/>
              </a:rPr>
              <a:t>Diskuter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denne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pasientens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hastegrad</a:t>
            </a:r>
            <a:r>
              <a:rPr lang="en-GB" altLang="nb-NO" dirty="0">
                <a:latin typeface="Arial" panose="020B0604020202020204" pitchFamily="34" charset="0"/>
              </a:rPr>
              <a:t> – </a:t>
            </a:r>
            <a:r>
              <a:rPr lang="en-GB" altLang="nb-NO" b="1" dirty="0" err="1">
                <a:latin typeface="Arial" panose="020B0604020202020204" pitchFamily="34" charset="0"/>
              </a:rPr>
              <a:t>gul</a:t>
            </a:r>
            <a:endParaRPr lang="en-GB" altLang="nb-NO" b="1" dirty="0">
              <a:latin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GB" altLang="nb-NO" dirty="0" err="1">
                <a:latin typeface="Arial" panose="020B0604020202020204" pitchFamily="34" charset="0"/>
              </a:rPr>
              <a:t>Diskriminator</a:t>
            </a:r>
            <a:r>
              <a:rPr lang="en-GB" altLang="nb-NO" dirty="0">
                <a:latin typeface="Arial" panose="020B0604020202020204" pitchFamily="34" charset="0"/>
              </a:rPr>
              <a:t> – </a:t>
            </a:r>
            <a:r>
              <a:rPr lang="en-GB" altLang="nb-NO" b="0" dirty="0" err="1">
                <a:latin typeface="Arial" panose="020B0604020202020204" pitchFamily="34" charset="0"/>
              </a:rPr>
              <a:t>Lav</a:t>
            </a:r>
            <a:r>
              <a:rPr lang="en-GB" altLang="nb-NO" b="0" dirty="0">
                <a:latin typeface="Arial" panose="020B0604020202020204" pitchFamily="34" charset="0"/>
              </a:rPr>
              <a:t> SpO2, </a:t>
            </a:r>
            <a:r>
              <a:rPr lang="en-GB" altLang="nb-NO" b="1" dirty="0" err="1">
                <a:latin typeface="Arial" panose="020B0604020202020204" pitchFamily="34" charset="0"/>
              </a:rPr>
              <a:t>ingen</a:t>
            </a:r>
            <a:r>
              <a:rPr lang="en-GB" altLang="nb-NO" b="1" dirty="0">
                <a:latin typeface="Arial" panose="020B0604020202020204" pitchFamily="34" charset="0"/>
              </a:rPr>
              <a:t> </a:t>
            </a:r>
            <a:r>
              <a:rPr lang="en-GB" altLang="nb-NO" b="1" dirty="0" err="1">
                <a:latin typeface="Arial" panose="020B0604020202020204" pitchFamily="34" charset="0"/>
              </a:rPr>
              <a:t>effekt</a:t>
            </a:r>
            <a:r>
              <a:rPr lang="en-GB" altLang="nb-NO" b="1" dirty="0">
                <a:latin typeface="Arial" panose="020B0604020202020204" pitchFamily="34" charset="0"/>
              </a:rPr>
              <a:t> av </a:t>
            </a:r>
            <a:r>
              <a:rPr lang="en-GB" altLang="nb-NO" b="1" dirty="0" err="1">
                <a:latin typeface="Arial" panose="020B0604020202020204" pitchFamily="34" charset="0"/>
              </a:rPr>
              <a:t>egen</a:t>
            </a:r>
            <a:r>
              <a:rPr lang="en-GB" altLang="nb-NO" b="1" dirty="0">
                <a:latin typeface="Arial" panose="020B0604020202020204" pitchFamily="34" charset="0"/>
              </a:rPr>
              <a:t> </a:t>
            </a:r>
            <a:r>
              <a:rPr lang="en-GB" altLang="nb-NO" b="1" dirty="0" err="1">
                <a:latin typeface="Arial" panose="020B0604020202020204" pitchFamily="34" charset="0"/>
              </a:rPr>
              <a:t>astmamedisiner</a:t>
            </a:r>
            <a:r>
              <a:rPr lang="en-GB" altLang="nb-NO" b="1" dirty="0">
                <a:latin typeface="Arial" panose="020B0604020202020204" pitchFamily="34" charset="0"/>
              </a:rPr>
              <a:t>.</a:t>
            </a:r>
          </a:p>
          <a:p>
            <a:pPr eaLnBrk="1" hangingPunct="1">
              <a:defRPr/>
            </a:pPr>
            <a:r>
              <a:rPr lang="en-GB" altLang="nb-NO" b="0" dirty="0" err="1">
                <a:latin typeface="Arial" panose="020B0604020202020204" pitchFamily="34" charset="0"/>
              </a:rPr>
              <a:t>Diskuter</a:t>
            </a:r>
            <a:r>
              <a:rPr lang="en-GB" altLang="nb-NO" b="0" dirty="0">
                <a:latin typeface="Arial" panose="020B0604020202020204" pitchFamily="34" charset="0"/>
              </a:rPr>
              <a:t> </a:t>
            </a:r>
            <a:r>
              <a:rPr lang="en-GB" altLang="nb-NO" b="0" dirty="0" err="1">
                <a:latin typeface="Arial" panose="020B0604020202020204" pitchFamily="34" charset="0"/>
              </a:rPr>
              <a:t>diskriminatoren</a:t>
            </a:r>
            <a:r>
              <a:rPr lang="en-GB" altLang="nb-NO" b="0" dirty="0">
                <a:latin typeface="Arial" panose="020B0604020202020204" pitchFamily="34" charset="0"/>
              </a:rPr>
              <a:t> “</a:t>
            </a:r>
            <a:r>
              <a:rPr lang="en-GB" altLang="nb-NO" b="0" dirty="0" err="1">
                <a:latin typeface="Arial" panose="020B0604020202020204" pitchFamily="34" charset="0"/>
              </a:rPr>
              <a:t>mulig</a:t>
            </a:r>
            <a:r>
              <a:rPr lang="en-GB" altLang="nb-NO" b="0" dirty="0">
                <a:latin typeface="Arial" panose="020B0604020202020204" pitchFamily="34" charset="0"/>
              </a:rPr>
              <a:t> sepsis”.</a:t>
            </a:r>
            <a:r>
              <a:rPr lang="en-GB" altLang="nb-NO" b="0" baseline="0" dirty="0">
                <a:latin typeface="Arial" panose="020B0604020202020204" pitchFamily="34" charset="0"/>
              </a:rPr>
              <a:t> </a:t>
            </a:r>
            <a:r>
              <a:rPr lang="en-GB" altLang="nb-NO" b="0" baseline="0" dirty="0" err="1">
                <a:latin typeface="Arial" panose="020B0604020202020204" pitchFamily="34" charset="0"/>
              </a:rPr>
              <a:t>Kan</a:t>
            </a:r>
            <a:r>
              <a:rPr lang="en-GB" altLang="nb-NO" b="0" baseline="0" dirty="0">
                <a:latin typeface="Arial" panose="020B0604020202020204" pitchFamily="34" charset="0"/>
              </a:rPr>
              <a:t> man </a:t>
            </a:r>
            <a:r>
              <a:rPr lang="en-GB" altLang="nb-NO" b="0" baseline="0" dirty="0" err="1">
                <a:latin typeface="Arial" panose="020B0604020202020204" pitchFamily="34" charset="0"/>
              </a:rPr>
              <a:t>utelukke</a:t>
            </a:r>
            <a:r>
              <a:rPr lang="en-GB" altLang="nb-NO" b="0" baseline="0" dirty="0">
                <a:latin typeface="Arial" panose="020B0604020202020204" pitchFamily="34" charset="0"/>
              </a:rPr>
              <a:t> </a:t>
            </a:r>
            <a:r>
              <a:rPr lang="en-GB" altLang="nb-NO" b="0" baseline="0" dirty="0" err="1">
                <a:latin typeface="Arial" panose="020B0604020202020204" pitchFamily="34" charset="0"/>
              </a:rPr>
              <a:t>infeksjon</a:t>
            </a:r>
            <a:r>
              <a:rPr lang="en-GB" altLang="nb-NO" b="0" baseline="0" dirty="0">
                <a:latin typeface="Arial" panose="020B0604020202020204" pitchFamily="34" charset="0"/>
              </a:rPr>
              <a:t> </a:t>
            </a:r>
            <a:r>
              <a:rPr lang="en-GB" altLang="nb-NO" b="0" baseline="0" dirty="0" err="1">
                <a:latin typeface="Arial" panose="020B0604020202020204" pitchFamily="34" charset="0"/>
              </a:rPr>
              <a:t>på</a:t>
            </a:r>
            <a:r>
              <a:rPr lang="en-GB" altLang="nb-NO" b="0" baseline="0" dirty="0">
                <a:latin typeface="Arial" panose="020B0604020202020204" pitchFamily="34" charset="0"/>
              </a:rPr>
              <a:t> </a:t>
            </a:r>
            <a:r>
              <a:rPr lang="en-GB" altLang="nb-NO" b="0" baseline="0" dirty="0" err="1">
                <a:latin typeface="Arial" panose="020B0604020202020204" pitchFamily="34" charset="0"/>
              </a:rPr>
              <a:t>denne</a:t>
            </a:r>
            <a:r>
              <a:rPr lang="en-GB" altLang="nb-NO" b="0" baseline="0" dirty="0">
                <a:latin typeface="Arial" panose="020B0604020202020204" pitchFamily="34" charset="0"/>
              </a:rPr>
              <a:t> </a:t>
            </a:r>
            <a:r>
              <a:rPr lang="en-GB" altLang="nb-NO" b="0" baseline="0" dirty="0" err="1">
                <a:latin typeface="Arial" panose="020B0604020202020204" pitchFamily="34" charset="0"/>
              </a:rPr>
              <a:t>pasienten</a:t>
            </a:r>
            <a:r>
              <a:rPr lang="en-GB" altLang="nb-NO" b="0" baseline="0" dirty="0">
                <a:latin typeface="Arial" panose="020B0604020202020204" pitchFamily="34" charset="0"/>
              </a:rPr>
              <a:t>? </a:t>
            </a:r>
            <a:endParaRPr lang="nb-NO" altLang="nb-NO" dirty="0">
              <a:latin typeface="Arial" panose="020B0604020202020204" pitchFamily="34" charset="0"/>
            </a:endParaRPr>
          </a:p>
          <a:p>
            <a:pPr eaLnBrk="1" hangingPunct="1">
              <a:defRPr/>
            </a:pPr>
            <a:endParaRPr lang="en-GB" altLang="nb-NO" i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6512" cy="3836988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Pasientens sykehistorie og symptomer kan styrke eller svekke mistanken om infeksjon.  Tenk alltid «kan dette være sepsis?». Husk at mange pasienter med mulig sepsis er afebrile og har </a:t>
            </a:r>
            <a:r>
              <a:rPr lang="nb-NO" dirty="0" err="1"/>
              <a:t>uspesifike</a:t>
            </a:r>
            <a:r>
              <a:rPr lang="nb-NO" dirty="0"/>
              <a:t> symptomer som generell slapphet og uvelhet, smerter i hele kroppen. Vær nøye med sykehistorien: magesmerter etter en akutt fallskade (lite sannsynlig infeksjon) eller etter et ferieopphold i Thailand (sannsynlig infeksjon)? Infeksjonstilstander i nærmiljø («omgangssyke i barnehage», «hele familien har hatt streptokokker..») kan øke mistanke om infeksjonssykdommer. </a:t>
            </a:r>
          </a:p>
          <a:p>
            <a:endParaRPr lang="nb-NO" dirty="0"/>
          </a:p>
          <a:p>
            <a:r>
              <a:rPr lang="nb-NO" dirty="0"/>
              <a:t>Gå gjennom diskriminatoren « mulig sepsis» slik den er definert i </a:t>
            </a:r>
            <a:r>
              <a:rPr lang="nb-NO" dirty="0" err="1"/>
              <a:t>triage</a:t>
            </a:r>
            <a:r>
              <a:rPr lang="nb-NO" dirty="0"/>
              <a:t>.  Dersom pas. ikke slår ut på kriteriene i</a:t>
            </a:r>
            <a:r>
              <a:rPr lang="nb-NO" baseline="0" dirty="0"/>
              <a:t> diskriminatoren- </a:t>
            </a:r>
            <a:r>
              <a:rPr lang="nb-NO" baseline="0" dirty="0" err="1"/>
              <a:t>supplèr</a:t>
            </a:r>
            <a:r>
              <a:rPr lang="nb-NO" baseline="0" dirty="0"/>
              <a:t> med NEWS.  Dersom NEWS er 4 eller mer, gis utslag på diskriminatoren «mulig sepsis»</a:t>
            </a:r>
          </a:p>
          <a:p>
            <a:r>
              <a:rPr lang="nb-NO" baseline="0" dirty="0"/>
              <a:t>På barn brukes PEVS. PEVS på 4 eller mer, gir utslag på diskriminatoren «mulig sepsis»</a:t>
            </a:r>
            <a:endParaRPr lang="nb-NO" dirty="0"/>
          </a:p>
          <a:p>
            <a:endParaRPr lang="nb-NO" dirty="0"/>
          </a:p>
          <a:p>
            <a:r>
              <a:rPr lang="nb-NO" dirty="0"/>
              <a:t>Bruk ACPVU-skalaen for vurdering av bevissthet. </a:t>
            </a:r>
            <a:r>
              <a:rPr lang="nb-NO" dirty="0" err="1"/>
              <a:t>Nyoppstått</a:t>
            </a:r>
            <a:r>
              <a:rPr lang="nb-NO" dirty="0"/>
              <a:t> forvirring betyr «C» på denne skalaen og gir 3 poeng i NEWS-score.</a:t>
            </a:r>
          </a:p>
          <a:p>
            <a:endParaRPr lang="nb-NO" dirty="0"/>
          </a:p>
          <a:p>
            <a:r>
              <a:rPr lang="nb-NO" dirty="0"/>
              <a:t>Man bør vurdere pasientens systoliske blodtrykk med måling. Ved stor pasientpågang kan man også vurdere perifer pulskvalitet (rolig, regelmessig og kraftig), hudstatus og kapillarfylling. Dersom perifer </a:t>
            </a:r>
            <a:r>
              <a:rPr lang="nb-NO" dirty="0" err="1"/>
              <a:t>radialispuls</a:t>
            </a:r>
            <a:r>
              <a:rPr lang="nb-NO" dirty="0"/>
              <a:t> er rolig og kraftig, huden er tørr og varm og kapillarfylling ≤ 2 sekunder kan man anta at pasienten har klinisk en normal sirkulasjon. Ved lav mistanke om sepsis er dette tilstrekkelig. Ved høy mistanke om sepsis bør systolisk blodtrykk måles og dokumenteres.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5AE670-2B46-4901-B485-4179F23B4962}" type="slidenum">
              <a:rPr lang="en-GB" altLang="nb-NO" smtClean="0"/>
              <a:pPr>
                <a:defRPr/>
              </a:pPr>
              <a:t>7</a:t>
            </a:fld>
            <a:endParaRPr lang="en-GB" altLang="nb-NO"/>
          </a:p>
        </p:txBody>
      </p:sp>
    </p:spTree>
    <p:extLst>
      <p:ext uri="{BB962C8B-B14F-4D97-AF65-F5344CB8AC3E}">
        <p14:creationId xmlns:p14="http://schemas.microsoft.com/office/powerpoint/2010/main" val="573870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b-NO"/>
              <a:t>Klikk for å redigere undertittelstil i malen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542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980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3339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18593-235D-4AEA-AB28-E5EB0ADCE5AC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2277813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5F0B5-55DB-4896-8638-E1EDD503B5DF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5218187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792E4-F270-4BFB-83B4-39607B5D0427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30232227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6FDFB-CFDC-4C8F-8187-819FB7168E39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0766837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E01AF-8ED4-44E2-B625-52618FE1E233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33327290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4027DD-5534-4A22-B205-3FB4342FC681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9438765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FBAFD3-E52A-4B47-98DC-1E25D150CAD0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20636871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4584A5-F96E-4D2D-A59B-ED1B086760C0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2827757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1273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pPr lvl="0"/>
            <a:endParaRPr lang="nb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6C0AA-6953-4CB8-B778-38196F61AD06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0889213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76E0B-6DA6-47F5-BB07-6340B1BB577C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1175487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5636C-286D-46D4-A4A1-4CD012ECC4F5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3964660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081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821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207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560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863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284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015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43BDC-0553-40FA-A4DB-EDAAA606CFF6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319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ssholder for tittel 1"/>
          <p:cNvSpPr>
            <a:spLocks noGrp="1"/>
          </p:cNvSpPr>
          <p:nvPr>
            <p:ph type="title"/>
          </p:nvPr>
        </p:nvSpPr>
        <p:spPr bwMode="auto">
          <a:xfrm>
            <a:off x="628650" y="365127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675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675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675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F0CE2D9-761B-4612-84E3-1E1F75BB7A88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fontAlgn="base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29" name="Rectangle 4128">
            <a:extLst>
              <a:ext uri="{FF2B5EF4-FFF2-40B4-BE49-F238E27FC236}">
                <a16:creationId xmlns:a16="http://schemas.microsoft.com/office/drawing/2014/main" id="{D18969DA-E869-40AF-94FC-E40F96D7D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0093" y="1472609"/>
            <a:ext cx="3343275" cy="2135692"/>
          </a:xfrm>
        </p:spPr>
        <p:txBody>
          <a:bodyPr>
            <a:normAutofit/>
          </a:bodyPr>
          <a:lstStyle/>
          <a:p>
            <a:r>
              <a:rPr lang="en-GB" altLang="nb-NO" sz="3800" b="1">
                <a:latin typeface="Arial"/>
                <a:ea typeface="MS PGothic"/>
                <a:cs typeface="Arial"/>
              </a:rPr>
              <a:t>  </a:t>
            </a:r>
            <a:r>
              <a:rPr lang="en-GB" altLang="nb-NO" sz="3800" b="1">
                <a:latin typeface="Arial"/>
                <a:cs typeface="Arial"/>
              </a:rPr>
              <a:t>Workshops: Sykdom 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843666" y="3833038"/>
            <a:ext cx="3157792" cy="1063256"/>
          </a:xfrm>
        </p:spPr>
        <p:txBody>
          <a:bodyPr vert="horz" lIns="68580" tIns="34290" rIns="68580" bIns="34290" numCol="1" rtlCol="0" anchorCtr="0" compatLnSpc="1">
            <a:prstTxWarp prst="textNoShape">
              <a:avLst/>
            </a:prstTxWarp>
            <a:norm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nb-NO" altLang="nb-NO" sz="1600">
                <a:latin typeface="Arial"/>
                <a:cs typeface="Arial"/>
              </a:rPr>
              <a:t>Å gjøre trygge, reproduserbare</a:t>
            </a:r>
            <a:br>
              <a:rPr lang="nb-NO" altLang="nb-NO" sz="16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b-NO" altLang="nb-NO" sz="1600">
                <a:latin typeface="Arial"/>
                <a:cs typeface="Arial"/>
              </a:rPr>
              <a:t>triagebeslutninger</a:t>
            </a:r>
            <a:endParaRPr lang="en-US" altLang="nb-NO" sz="1600">
              <a:latin typeface="Arial"/>
              <a:cs typeface="Arial"/>
            </a:endParaRPr>
          </a:p>
        </p:txBody>
      </p:sp>
      <p:sp>
        <p:nvSpPr>
          <p:cNvPr id="4131" name="Freeform: Shape 4130">
            <a:extLst>
              <a:ext uri="{FF2B5EF4-FFF2-40B4-BE49-F238E27FC236}">
                <a16:creationId xmlns:a16="http://schemas.microsoft.com/office/drawing/2014/main" id="{0776B1EE-A7D1-46A3-81E9-19E58E41D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42446" y="1"/>
            <a:ext cx="5701553" cy="484093"/>
          </a:xfrm>
          <a:custGeom>
            <a:avLst/>
            <a:gdLst>
              <a:gd name="connsiteX0" fmla="*/ 9683888 w 9683888"/>
              <a:gd name="connsiteY0" fmla="*/ 0 h 743457"/>
              <a:gd name="connsiteX1" fmla="*/ 0 w 9683888"/>
              <a:gd name="connsiteY1" fmla="*/ 0 h 743457"/>
              <a:gd name="connsiteX2" fmla="*/ 0 w 9683888"/>
              <a:gd name="connsiteY2" fmla="*/ 365878 h 743457"/>
              <a:gd name="connsiteX3" fmla="*/ 11844 w 9683888"/>
              <a:gd name="connsiteY3" fmla="*/ 367909 h 743457"/>
              <a:gd name="connsiteX4" fmla="*/ 106208 w 9683888"/>
              <a:gd name="connsiteY4" fmla="*/ 385974 h 743457"/>
              <a:gd name="connsiteX5" fmla="*/ 183667 w 9683888"/>
              <a:gd name="connsiteY5" fmla="*/ 399162 h 743457"/>
              <a:gd name="connsiteX6" fmla="*/ 292430 w 9683888"/>
              <a:gd name="connsiteY6" fmla="*/ 390408 h 743457"/>
              <a:gd name="connsiteX7" fmla="*/ 386942 w 9683888"/>
              <a:gd name="connsiteY7" fmla="*/ 395582 h 743457"/>
              <a:gd name="connsiteX8" fmla="*/ 485751 w 9683888"/>
              <a:gd name="connsiteY8" fmla="*/ 408404 h 743457"/>
              <a:gd name="connsiteX9" fmla="*/ 604107 w 9683888"/>
              <a:gd name="connsiteY9" fmla="*/ 418647 h 743457"/>
              <a:gd name="connsiteX10" fmla="*/ 694081 w 9683888"/>
              <a:gd name="connsiteY10" fmla="*/ 449524 h 743457"/>
              <a:gd name="connsiteX11" fmla="*/ 762452 w 9683888"/>
              <a:gd name="connsiteY11" fmla="*/ 456090 h 743457"/>
              <a:gd name="connsiteX12" fmla="*/ 987872 w 9683888"/>
              <a:gd name="connsiteY12" fmla="*/ 481862 h 743457"/>
              <a:gd name="connsiteX13" fmla="*/ 1077163 w 9683888"/>
              <a:gd name="connsiteY13" fmla="*/ 524467 h 743457"/>
              <a:gd name="connsiteX14" fmla="*/ 1258716 w 9683888"/>
              <a:gd name="connsiteY14" fmla="*/ 587975 h 743457"/>
              <a:gd name="connsiteX15" fmla="*/ 1298056 w 9683888"/>
              <a:gd name="connsiteY15" fmla="*/ 595413 h 743457"/>
              <a:gd name="connsiteX16" fmla="*/ 1327017 w 9683888"/>
              <a:gd name="connsiteY16" fmla="*/ 617412 h 743457"/>
              <a:gd name="connsiteX17" fmla="*/ 1347909 w 9683888"/>
              <a:gd name="connsiteY17" fmla="*/ 620209 h 743457"/>
              <a:gd name="connsiteX18" fmla="*/ 1421792 w 9683888"/>
              <a:gd name="connsiteY18" fmla="*/ 626139 h 743457"/>
              <a:gd name="connsiteX19" fmla="*/ 1519789 w 9683888"/>
              <a:gd name="connsiteY19" fmla="*/ 645011 h 743457"/>
              <a:gd name="connsiteX20" fmla="*/ 1620886 w 9683888"/>
              <a:gd name="connsiteY20" fmla="*/ 687715 h 743457"/>
              <a:gd name="connsiteX21" fmla="*/ 1676745 w 9683888"/>
              <a:gd name="connsiteY21" fmla="*/ 690130 h 743457"/>
              <a:gd name="connsiteX22" fmla="*/ 1832228 w 9683888"/>
              <a:gd name="connsiteY22" fmla="*/ 690860 h 743457"/>
              <a:gd name="connsiteX23" fmla="*/ 1980464 w 9683888"/>
              <a:gd name="connsiteY23" fmla="*/ 704858 h 743457"/>
              <a:gd name="connsiteX24" fmla="*/ 2051150 w 9683888"/>
              <a:gd name="connsiteY24" fmla="*/ 711187 h 743457"/>
              <a:gd name="connsiteX25" fmla="*/ 2162824 w 9683888"/>
              <a:gd name="connsiteY25" fmla="*/ 709178 h 743457"/>
              <a:gd name="connsiteX26" fmla="*/ 2259859 w 9683888"/>
              <a:gd name="connsiteY26" fmla="*/ 718188 h 743457"/>
              <a:gd name="connsiteX27" fmla="*/ 2378290 w 9683888"/>
              <a:gd name="connsiteY27" fmla="*/ 738748 h 743457"/>
              <a:gd name="connsiteX28" fmla="*/ 2407828 w 9683888"/>
              <a:gd name="connsiteY28" fmla="*/ 743457 h 743457"/>
              <a:gd name="connsiteX29" fmla="*/ 2428936 w 9683888"/>
              <a:gd name="connsiteY29" fmla="*/ 734697 h 743457"/>
              <a:gd name="connsiteX30" fmla="*/ 2646106 w 9683888"/>
              <a:gd name="connsiteY30" fmla="*/ 660204 h 743457"/>
              <a:gd name="connsiteX31" fmla="*/ 2799920 w 9683888"/>
              <a:gd name="connsiteY31" fmla="*/ 630451 h 743457"/>
              <a:gd name="connsiteX32" fmla="*/ 2953556 w 9683888"/>
              <a:gd name="connsiteY32" fmla="*/ 607173 h 743457"/>
              <a:gd name="connsiteX33" fmla="*/ 3009839 w 9683888"/>
              <a:gd name="connsiteY33" fmla="*/ 601743 h 743457"/>
              <a:gd name="connsiteX34" fmla="*/ 3115016 w 9683888"/>
              <a:gd name="connsiteY34" fmla="*/ 584982 h 743457"/>
              <a:gd name="connsiteX35" fmla="*/ 3185844 w 9683888"/>
              <a:gd name="connsiteY35" fmla="*/ 595356 h 743457"/>
              <a:gd name="connsiteX36" fmla="*/ 3246013 w 9683888"/>
              <a:gd name="connsiteY36" fmla="*/ 592418 h 743457"/>
              <a:gd name="connsiteX37" fmla="*/ 3313565 w 9683888"/>
              <a:gd name="connsiteY37" fmla="*/ 574138 h 743457"/>
              <a:gd name="connsiteX38" fmla="*/ 3414143 w 9683888"/>
              <a:gd name="connsiteY38" fmla="*/ 553730 h 743457"/>
              <a:gd name="connsiteX39" fmla="*/ 3552895 w 9683888"/>
              <a:gd name="connsiteY39" fmla="*/ 548563 h 743457"/>
              <a:gd name="connsiteX40" fmla="*/ 3753012 w 9683888"/>
              <a:gd name="connsiteY40" fmla="*/ 599520 h 743457"/>
              <a:gd name="connsiteX41" fmla="*/ 3804392 w 9683888"/>
              <a:gd name="connsiteY41" fmla="*/ 604131 h 743457"/>
              <a:gd name="connsiteX42" fmla="*/ 3916696 w 9683888"/>
              <a:gd name="connsiteY42" fmla="*/ 606540 h 743457"/>
              <a:gd name="connsiteX43" fmla="*/ 4063849 w 9683888"/>
              <a:gd name="connsiteY43" fmla="*/ 604058 h 743457"/>
              <a:gd name="connsiteX44" fmla="*/ 4172179 w 9683888"/>
              <a:gd name="connsiteY44" fmla="*/ 592355 h 743457"/>
              <a:gd name="connsiteX45" fmla="*/ 4276294 w 9683888"/>
              <a:gd name="connsiteY45" fmla="*/ 587119 h 743457"/>
              <a:gd name="connsiteX46" fmla="*/ 4411090 w 9683888"/>
              <a:gd name="connsiteY46" fmla="*/ 575600 h 743457"/>
              <a:gd name="connsiteX47" fmla="*/ 4540465 w 9683888"/>
              <a:gd name="connsiteY47" fmla="*/ 567464 h 743457"/>
              <a:gd name="connsiteX48" fmla="*/ 4545352 w 9683888"/>
              <a:gd name="connsiteY48" fmla="*/ 555554 h 743457"/>
              <a:gd name="connsiteX49" fmla="*/ 4564014 w 9683888"/>
              <a:gd name="connsiteY49" fmla="*/ 553660 h 743457"/>
              <a:gd name="connsiteX50" fmla="*/ 4568602 w 9683888"/>
              <a:gd name="connsiteY50" fmla="*/ 550913 h 743457"/>
              <a:gd name="connsiteX51" fmla="*/ 4595289 w 9683888"/>
              <a:gd name="connsiteY51" fmla="*/ 537407 h 743457"/>
              <a:gd name="connsiteX52" fmla="*/ 4739026 w 9683888"/>
              <a:gd name="connsiteY52" fmla="*/ 532483 h 743457"/>
              <a:gd name="connsiteX53" fmla="*/ 5061335 w 9683888"/>
              <a:gd name="connsiteY53" fmla="*/ 545635 h 743457"/>
              <a:gd name="connsiteX54" fmla="*/ 5338634 w 9683888"/>
              <a:gd name="connsiteY54" fmla="*/ 595754 h 743457"/>
              <a:gd name="connsiteX55" fmla="*/ 5529430 w 9683888"/>
              <a:gd name="connsiteY55" fmla="*/ 606335 h 743457"/>
              <a:gd name="connsiteX56" fmla="*/ 5604039 w 9683888"/>
              <a:gd name="connsiteY56" fmla="*/ 607676 h 743457"/>
              <a:gd name="connsiteX57" fmla="*/ 5625281 w 9683888"/>
              <a:gd name="connsiteY57" fmla="*/ 617253 h 743457"/>
              <a:gd name="connsiteX58" fmla="*/ 5628138 w 9683888"/>
              <a:gd name="connsiteY58" fmla="*/ 615483 h 743457"/>
              <a:gd name="connsiteX59" fmla="*/ 5653593 w 9683888"/>
              <a:gd name="connsiteY59" fmla="*/ 617873 h 743457"/>
              <a:gd name="connsiteX60" fmla="*/ 5658658 w 9683888"/>
              <a:gd name="connsiteY60" fmla="*/ 624279 h 743457"/>
              <a:gd name="connsiteX61" fmla="*/ 5675963 w 9683888"/>
              <a:gd name="connsiteY61" fmla="*/ 627762 h 743457"/>
              <a:gd name="connsiteX62" fmla="*/ 5709625 w 9683888"/>
              <a:gd name="connsiteY62" fmla="*/ 639593 h 743457"/>
              <a:gd name="connsiteX63" fmla="*/ 5716324 w 9683888"/>
              <a:gd name="connsiteY63" fmla="*/ 637148 h 743457"/>
              <a:gd name="connsiteX64" fmla="*/ 5767720 w 9683888"/>
              <a:gd name="connsiteY64" fmla="*/ 647737 h 743457"/>
              <a:gd name="connsiteX65" fmla="*/ 5768619 w 9683888"/>
              <a:gd name="connsiteY65" fmla="*/ 645671 h 743457"/>
              <a:gd name="connsiteX66" fmla="*/ 5858696 w 9683888"/>
              <a:gd name="connsiteY66" fmla="*/ 628099 h 743457"/>
              <a:gd name="connsiteX67" fmla="*/ 5935260 w 9683888"/>
              <a:gd name="connsiteY67" fmla="*/ 596904 h 743457"/>
              <a:gd name="connsiteX68" fmla="*/ 5946176 w 9683888"/>
              <a:gd name="connsiteY68" fmla="*/ 597874 h 743457"/>
              <a:gd name="connsiteX69" fmla="*/ 5946447 w 9683888"/>
              <a:gd name="connsiteY69" fmla="*/ 597396 h 743457"/>
              <a:gd name="connsiteX70" fmla="*/ 5958069 w 9683888"/>
              <a:gd name="connsiteY70" fmla="*/ 597432 h 743457"/>
              <a:gd name="connsiteX71" fmla="*/ 5966081 w 9683888"/>
              <a:gd name="connsiteY71" fmla="*/ 599643 h 743457"/>
              <a:gd name="connsiteX72" fmla="*/ 5987259 w 9683888"/>
              <a:gd name="connsiteY72" fmla="*/ 601523 h 743457"/>
              <a:gd name="connsiteX73" fmla="*/ 5994905 w 9683888"/>
              <a:gd name="connsiteY73" fmla="*/ 598873 h 743457"/>
              <a:gd name="connsiteX74" fmla="*/ 6054803 w 9683888"/>
              <a:gd name="connsiteY74" fmla="*/ 541202 h 743457"/>
              <a:gd name="connsiteX75" fmla="*/ 6188672 w 9683888"/>
              <a:gd name="connsiteY75" fmla="*/ 496389 h 743457"/>
              <a:gd name="connsiteX76" fmla="*/ 6323280 w 9683888"/>
              <a:gd name="connsiteY76" fmla="*/ 458013 h 743457"/>
              <a:gd name="connsiteX77" fmla="*/ 6457257 w 9683888"/>
              <a:gd name="connsiteY77" fmla="*/ 414621 h 743457"/>
              <a:gd name="connsiteX78" fmla="*/ 6530019 w 9683888"/>
              <a:gd name="connsiteY78" fmla="*/ 423168 h 743457"/>
              <a:gd name="connsiteX79" fmla="*/ 6626800 w 9683888"/>
              <a:gd name="connsiteY79" fmla="*/ 375078 h 743457"/>
              <a:gd name="connsiteX80" fmla="*/ 6689231 w 9683888"/>
              <a:gd name="connsiteY80" fmla="*/ 353501 h 743457"/>
              <a:gd name="connsiteX81" fmla="*/ 6726440 w 9683888"/>
              <a:gd name="connsiteY81" fmla="*/ 340276 h 743457"/>
              <a:gd name="connsiteX82" fmla="*/ 6835228 w 9683888"/>
              <a:gd name="connsiteY82" fmla="*/ 329393 h 743457"/>
              <a:gd name="connsiteX83" fmla="*/ 7039363 w 9683888"/>
              <a:gd name="connsiteY83" fmla="*/ 370823 h 743457"/>
              <a:gd name="connsiteX84" fmla="*/ 7095156 w 9683888"/>
              <a:gd name="connsiteY84" fmla="*/ 366075 h 743457"/>
              <a:gd name="connsiteX85" fmla="*/ 7187061 w 9683888"/>
              <a:gd name="connsiteY85" fmla="*/ 383876 h 743457"/>
              <a:gd name="connsiteX86" fmla="*/ 7295039 w 9683888"/>
              <a:gd name="connsiteY86" fmla="*/ 355046 h 743457"/>
              <a:gd name="connsiteX87" fmla="*/ 7373651 w 9683888"/>
              <a:gd name="connsiteY87" fmla="*/ 322299 h 743457"/>
              <a:gd name="connsiteX88" fmla="*/ 7418964 w 9683888"/>
              <a:gd name="connsiteY88" fmla="*/ 308685 h 743457"/>
              <a:gd name="connsiteX89" fmla="*/ 7450568 w 9683888"/>
              <a:gd name="connsiteY89" fmla="*/ 293511 h 743457"/>
              <a:gd name="connsiteX90" fmla="*/ 7538380 w 9683888"/>
              <a:gd name="connsiteY90" fmla="*/ 283235 h 743457"/>
              <a:gd name="connsiteX91" fmla="*/ 7786348 w 9683888"/>
              <a:gd name="connsiteY91" fmla="*/ 225377 h 743457"/>
              <a:gd name="connsiteX92" fmla="*/ 7849534 w 9683888"/>
              <a:gd name="connsiteY92" fmla="*/ 245434 h 743457"/>
              <a:gd name="connsiteX93" fmla="*/ 7981165 w 9683888"/>
              <a:gd name="connsiteY93" fmla="*/ 222252 h 743457"/>
              <a:gd name="connsiteX94" fmla="*/ 8171882 w 9683888"/>
              <a:gd name="connsiteY94" fmla="*/ 222497 h 743457"/>
              <a:gd name="connsiteX95" fmla="*/ 8242270 w 9683888"/>
              <a:gd name="connsiteY95" fmla="*/ 180535 h 743457"/>
              <a:gd name="connsiteX96" fmla="*/ 8490152 w 9683888"/>
              <a:gd name="connsiteY96" fmla="*/ 209193 h 743457"/>
              <a:gd name="connsiteX97" fmla="*/ 8622272 w 9683888"/>
              <a:gd name="connsiteY97" fmla="*/ 188859 h 743457"/>
              <a:gd name="connsiteX98" fmla="*/ 8738606 w 9683888"/>
              <a:gd name="connsiteY98" fmla="*/ 208945 h 743457"/>
              <a:gd name="connsiteX99" fmla="*/ 8831307 w 9683888"/>
              <a:gd name="connsiteY99" fmla="*/ 207738 h 743457"/>
              <a:gd name="connsiteX100" fmla="*/ 8891432 w 9683888"/>
              <a:gd name="connsiteY100" fmla="*/ 184510 h 743457"/>
              <a:gd name="connsiteX101" fmla="*/ 8946980 w 9683888"/>
              <a:gd name="connsiteY101" fmla="*/ 145578 h 743457"/>
              <a:gd name="connsiteX102" fmla="*/ 9107760 w 9683888"/>
              <a:gd name="connsiteY102" fmla="*/ 128052 h 743457"/>
              <a:gd name="connsiteX103" fmla="*/ 9195623 w 9683888"/>
              <a:gd name="connsiteY103" fmla="*/ 100212 h 743457"/>
              <a:gd name="connsiteX104" fmla="*/ 9256898 w 9683888"/>
              <a:gd name="connsiteY104" fmla="*/ 73900 h 743457"/>
              <a:gd name="connsiteX105" fmla="*/ 9351740 w 9683888"/>
              <a:gd name="connsiteY105" fmla="*/ 80439 h 743457"/>
              <a:gd name="connsiteX106" fmla="*/ 9539796 w 9683888"/>
              <a:gd name="connsiteY106" fmla="*/ 87069 h 743457"/>
              <a:gd name="connsiteX107" fmla="*/ 9619109 w 9683888"/>
              <a:gd name="connsiteY107" fmla="*/ 39994 h 743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</a:cxnLst>
            <a:rect l="l" t="t" r="r" b="b"/>
            <a:pathLst>
              <a:path w="9683888" h="743457">
                <a:moveTo>
                  <a:pt x="9683888" y="0"/>
                </a:moveTo>
                <a:lnTo>
                  <a:pt x="0" y="0"/>
                </a:lnTo>
                <a:lnTo>
                  <a:pt x="0" y="365878"/>
                </a:lnTo>
                <a:lnTo>
                  <a:pt x="11844" y="367909"/>
                </a:lnTo>
                <a:cubicBezTo>
                  <a:pt x="50423" y="374387"/>
                  <a:pt x="87879" y="380746"/>
                  <a:pt x="106208" y="385974"/>
                </a:cubicBezTo>
                <a:cubicBezTo>
                  <a:pt x="119919" y="389979"/>
                  <a:pt x="149687" y="402128"/>
                  <a:pt x="183667" y="399162"/>
                </a:cubicBezTo>
                <a:cubicBezTo>
                  <a:pt x="228274" y="394575"/>
                  <a:pt x="256969" y="398315"/>
                  <a:pt x="292430" y="390408"/>
                </a:cubicBezTo>
                <a:cubicBezTo>
                  <a:pt x="325377" y="395694"/>
                  <a:pt x="374510" y="420053"/>
                  <a:pt x="386942" y="395582"/>
                </a:cubicBezTo>
                <a:cubicBezTo>
                  <a:pt x="400429" y="416427"/>
                  <a:pt x="451168" y="399411"/>
                  <a:pt x="485751" y="408404"/>
                </a:cubicBezTo>
                <a:cubicBezTo>
                  <a:pt x="520399" y="423586"/>
                  <a:pt x="570416" y="404235"/>
                  <a:pt x="604107" y="418647"/>
                </a:cubicBezTo>
                <a:cubicBezTo>
                  <a:pt x="633631" y="425521"/>
                  <a:pt x="672063" y="446364"/>
                  <a:pt x="694081" y="449524"/>
                </a:cubicBezTo>
                <a:cubicBezTo>
                  <a:pt x="700528" y="463278"/>
                  <a:pt x="713487" y="450700"/>
                  <a:pt x="762452" y="456090"/>
                </a:cubicBezTo>
                <a:cubicBezTo>
                  <a:pt x="811417" y="461479"/>
                  <a:pt x="935420" y="470466"/>
                  <a:pt x="987872" y="481862"/>
                </a:cubicBezTo>
                <a:cubicBezTo>
                  <a:pt x="1018493" y="475799"/>
                  <a:pt x="1019470" y="516810"/>
                  <a:pt x="1077163" y="524467"/>
                </a:cubicBezTo>
                <a:cubicBezTo>
                  <a:pt x="1124222" y="535807"/>
                  <a:pt x="1202940" y="574855"/>
                  <a:pt x="1258716" y="587975"/>
                </a:cubicBezTo>
                <a:cubicBezTo>
                  <a:pt x="1274181" y="586466"/>
                  <a:pt x="1286859" y="589632"/>
                  <a:pt x="1298056" y="595413"/>
                </a:cubicBezTo>
                <a:lnTo>
                  <a:pt x="1327017" y="617412"/>
                </a:lnTo>
                <a:lnTo>
                  <a:pt x="1347909" y="620209"/>
                </a:lnTo>
                <a:cubicBezTo>
                  <a:pt x="1377004" y="628445"/>
                  <a:pt x="1394712" y="616344"/>
                  <a:pt x="1421792" y="626139"/>
                </a:cubicBezTo>
                <a:cubicBezTo>
                  <a:pt x="1466260" y="647543"/>
                  <a:pt x="1506099" y="610975"/>
                  <a:pt x="1519789" y="645011"/>
                </a:cubicBezTo>
                <a:cubicBezTo>
                  <a:pt x="1556219" y="665699"/>
                  <a:pt x="1578776" y="668950"/>
                  <a:pt x="1620886" y="687715"/>
                </a:cubicBezTo>
                <a:cubicBezTo>
                  <a:pt x="1658228" y="693647"/>
                  <a:pt x="1636224" y="694371"/>
                  <a:pt x="1676745" y="690130"/>
                </a:cubicBezTo>
                <a:cubicBezTo>
                  <a:pt x="1713709" y="697532"/>
                  <a:pt x="1774627" y="701403"/>
                  <a:pt x="1832228" y="690860"/>
                </a:cubicBezTo>
                <a:cubicBezTo>
                  <a:pt x="1866586" y="689181"/>
                  <a:pt x="1949046" y="755765"/>
                  <a:pt x="1980464" y="704858"/>
                </a:cubicBezTo>
                <a:cubicBezTo>
                  <a:pt x="2001472" y="716610"/>
                  <a:pt x="2020758" y="710467"/>
                  <a:pt x="2051150" y="711187"/>
                </a:cubicBezTo>
                <a:cubicBezTo>
                  <a:pt x="2081543" y="711907"/>
                  <a:pt x="2117567" y="736153"/>
                  <a:pt x="2162824" y="709178"/>
                </a:cubicBezTo>
                <a:cubicBezTo>
                  <a:pt x="2219712" y="701824"/>
                  <a:pt x="2181421" y="742368"/>
                  <a:pt x="2259859" y="718188"/>
                </a:cubicBezTo>
                <a:cubicBezTo>
                  <a:pt x="2296623" y="733933"/>
                  <a:pt x="2337412" y="741012"/>
                  <a:pt x="2378290" y="738748"/>
                </a:cubicBezTo>
                <a:cubicBezTo>
                  <a:pt x="2380041" y="725410"/>
                  <a:pt x="2399659" y="741017"/>
                  <a:pt x="2407828" y="743457"/>
                </a:cubicBezTo>
                <a:cubicBezTo>
                  <a:pt x="2406113" y="735180"/>
                  <a:pt x="2421642" y="728742"/>
                  <a:pt x="2428936" y="734697"/>
                </a:cubicBezTo>
                <a:cubicBezTo>
                  <a:pt x="2468648" y="720822"/>
                  <a:pt x="2584275" y="677579"/>
                  <a:pt x="2646106" y="660204"/>
                </a:cubicBezTo>
                <a:cubicBezTo>
                  <a:pt x="2706894" y="652346"/>
                  <a:pt x="2738390" y="612318"/>
                  <a:pt x="2799920" y="630451"/>
                </a:cubicBezTo>
                <a:cubicBezTo>
                  <a:pt x="2856798" y="622940"/>
                  <a:pt x="2902940" y="602232"/>
                  <a:pt x="2953556" y="607173"/>
                </a:cubicBezTo>
                <a:cubicBezTo>
                  <a:pt x="2970626" y="593247"/>
                  <a:pt x="2988095" y="586399"/>
                  <a:pt x="3009839" y="601743"/>
                </a:cubicBezTo>
                <a:cubicBezTo>
                  <a:pt x="3046166" y="594868"/>
                  <a:pt x="3085682" y="586046"/>
                  <a:pt x="3115016" y="584982"/>
                </a:cubicBezTo>
                <a:cubicBezTo>
                  <a:pt x="3144992" y="587935"/>
                  <a:pt x="3158740" y="599045"/>
                  <a:pt x="3185844" y="595356"/>
                </a:cubicBezTo>
                <a:cubicBezTo>
                  <a:pt x="3209939" y="576197"/>
                  <a:pt x="3221731" y="614583"/>
                  <a:pt x="3246013" y="592418"/>
                </a:cubicBezTo>
                <a:cubicBezTo>
                  <a:pt x="3228976" y="565486"/>
                  <a:pt x="3320172" y="599686"/>
                  <a:pt x="3313565" y="574138"/>
                </a:cubicBezTo>
                <a:cubicBezTo>
                  <a:pt x="3341586" y="564515"/>
                  <a:pt x="3371901" y="555346"/>
                  <a:pt x="3414143" y="553730"/>
                </a:cubicBezTo>
                <a:cubicBezTo>
                  <a:pt x="3463229" y="557630"/>
                  <a:pt x="3476532" y="539673"/>
                  <a:pt x="3552895" y="548563"/>
                </a:cubicBezTo>
                <a:cubicBezTo>
                  <a:pt x="3620356" y="561042"/>
                  <a:pt x="3688830" y="574962"/>
                  <a:pt x="3753012" y="599520"/>
                </a:cubicBezTo>
                <a:cubicBezTo>
                  <a:pt x="3769580" y="615048"/>
                  <a:pt x="3777112" y="602961"/>
                  <a:pt x="3804392" y="604131"/>
                </a:cubicBezTo>
                <a:cubicBezTo>
                  <a:pt x="3831672" y="605301"/>
                  <a:pt x="3878076" y="605222"/>
                  <a:pt x="3916696" y="606540"/>
                </a:cubicBezTo>
                <a:cubicBezTo>
                  <a:pt x="3970533" y="603881"/>
                  <a:pt x="3981244" y="618066"/>
                  <a:pt x="4063849" y="604058"/>
                </a:cubicBezTo>
                <a:cubicBezTo>
                  <a:pt x="4074473" y="605185"/>
                  <a:pt x="4134611" y="589365"/>
                  <a:pt x="4172179" y="592355"/>
                </a:cubicBezTo>
                <a:cubicBezTo>
                  <a:pt x="4180554" y="576172"/>
                  <a:pt x="4255433" y="602075"/>
                  <a:pt x="4276294" y="587119"/>
                </a:cubicBezTo>
                <a:cubicBezTo>
                  <a:pt x="4326119" y="586973"/>
                  <a:pt x="4361692" y="573867"/>
                  <a:pt x="4411090" y="575600"/>
                </a:cubicBezTo>
                <a:cubicBezTo>
                  <a:pt x="4465125" y="575500"/>
                  <a:pt x="4518088" y="570805"/>
                  <a:pt x="4540465" y="567464"/>
                </a:cubicBezTo>
                <a:lnTo>
                  <a:pt x="4545352" y="555554"/>
                </a:lnTo>
                <a:lnTo>
                  <a:pt x="4564014" y="553660"/>
                </a:lnTo>
                <a:lnTo>
                  <a:pt x="4568602" y="550913"/>
                </a:lnTo>
                <a:cubicBezTo>
                  <a:pt x="4577353" y="545618"/>
                  <a:pt x="4586105" y="540734"/>
                  <a:pt x="4595289" y="537407"/>
                </a:cubicBezTo>
                <a:cubicBezTo>
                  <a:pt x="4623104" y="537511"/>
                  <a:pt x="4660764" y="533229"/>
                  <a:pt x="4739026" y="532483"/>
                </a:cubicBezTo>
                <a:cubicBezTo>
                  <a:pt x="4806238" y="527255"/>
                  <a:pt x="4944577" y="524439"/>
                  <a:pt x="5061335" y="545635"/>
                </a:cubicBezTo>
                <a:cubicBezTo>
                  <a:pt x="5167156" y="553533"/>
                  <a:pt x="5251789" y="586167"/>
                  <a:pt x="5338634" y="595754"/>
                </a:cubicBezTo>
                <a:cubicBezTo>
                  <a:pt x="5415763" y="589622"/>
                  <a:pt x="5434719" y="609365"/>
                  <a:pt x="5529430" y="606335"/>
                </a:cubicBezTo>
                <a:cubicBezTo>
                  <a:pt x="5534498" y="613561"/>
                  <a:pt x="5597157" y="603269"/>
                  <a:pt x="5604039" y="607676"/>
                </a:cubicBezTo>
                <a:lnTo>
                  <a:pt x="5625281" y="617253"/>
                </a:lnTo>
                <a:lnTo>
                  <a:pt x="5628138" y="615483"/>
                </a:lnTo>
                <a:cubicBezTo>
                  <a:pt x="5640641" y="612245"/>
                  <a:pt x="5648217" y="613966"/>
                  <a:pt x="5653593" y="617873"/>
                </a:cubicBezTo>
                <a:lnTo>
                  <a:pt x="5658658" y="624279"/>
                </a:lnTo>
                <a:lnTo>
                  <a:pt x="5675963" y="627762"/>
                </a:lnTo>
                <a:lnTo>
                  <a:pt x="5709625" y="639593"/>
                </a:lnTo>
                <a:lnTo>
                  <a:pt x="5716324" y="637148"/>
                </a:lnTo>
                <a:lnTo>
                  <a:pt x="5767720" y="647737"/>
                </a:lnTo>
                <a:lnTo>
                  <a:pt x="5768619" y="645671"/>
                </a:lnTo>
                <a:cubicBezTo>
                  <a:pt x="5776130" y="642927"/>
                  <a:pt x="5830922" y="636226"/>
                  <a:pt x="5858696" y="628099"/>
                </a:cubicBezTo>
                <a:lnTo>
                  <a:pt x="5935260" y="596904"/>
                </a:lnTo>
                <a:lnTo>
                  <a:pt x="5946176" y="597874"/>
                </a:lnTo>
                <a:lnTo>
                  <a:pt x="5946447" y="597396"/>
                </a:lnTo>
                <a:cubicBezTo>
                  <a:pt x="5948934" y="596546"/>
                  <a:pt x="5952567" y="596468"/>
                  <a:pt x="5958069" y="597432"/>
                </a:cubicBezTo>
                <a:lnTo>
                  <a:pt x="5966081" y="599643"/>
                </a:lnTo>
                <a:lnTo>
                  <a:pt x="5987259" y="601523"/>
                </a:lnTo>
                <a:lnTo>
                  <a:pt x="5994905" y="598873"/>
                </a:lnTo>
                <a:cubicBezTo>
                  <a:pt x="6020610" y="579716"/>
                  <a:pt x="6016968" y="560235"/>
                  <a:pt x="6054803" y="541202"/>
                </a:cubicBezTo>
                <a:cubicBezTo>
                  <a:pt x="6108247" y="527358"/>
                  <a:pt x="6130976" y="484538"/>
                  <a:pt x="6188672" y="496389"/>
                </a:cubicBezTo>
                <a:cubicBezTo>
                  <a:pt x="6238659" y="483279"/>
                  <a:pt x="6277194" y="458153"/>
                  <a:pt x="6323280" y="458013"/>
                </a:cubicBezTo>
                <a:cubicBezTo>
                  <a:pt x="6368044" y="444385"/>
                  <a:pt x="6422801" y="420428"/>
                  <a:pt x="6457257" y="414621"/>
                </a:cubicBezTo>
                <a:cubicBezTo>
                  <a:pt x="6483424" y="410645"/>
                  <a:pt x="6508964" y="423228"/>
                  <a:pt x="6530019" y="423168"/>
                </a:cubicBezTo>
                <a:cubicBezTo>
                  <a:pt x="6558276" y="416578"/>
                  <a:pt x="6600264" y="386690"/>
                  <a:pt x="6626800" y="375078"/>
                </a:cubicBezTo>
                <a:cubicBezTo>
                  <a:pt x="6664418" y="400828"/>
                  <a:pt x="6655535" y="354302"/>
                  <a:pt x="6689231" y="353501"/>
                </a:cubicBezTo>
                <a:cubicBezTo>
                  <a:pt x="6708837" y="361122"/>
                  <a:pt x="6719642" y="359485"/>
                  <a:pt x="6726440" y="340276"/>
                </a:cubicBezTo>
                <a:cubicBezTo>
                  <a:pt x="6818329" y="378763"/>
                  <a:pt x="6765502" y="328183"/>
                  <a:pt x="6835228" y="329393"/>
                </a:cubicBezTo>
                <a:cubicBezTo>
                  <a:pt x="6897464" y="335048"/>
                  <a:pt x="6962224" y="329085"/>
                  <a:pt x="7039363" y="370823"/>
                </a:cubicBezTo>
                <a:cubicBezTo>
                  <a:pt x="7056368" y="384567"/>
                  <a:pt x="7070539" y="363899"/>
                  <a:pt x="7095156" y="366075"/>
                </a:cubicBezTo>
                <a:cubicBezTo>
                  <a:pt x="7119772" y="368250"/>
                  <a:pt x="7153748" y="385714"/>
                  <a:pt x="7187061" y="383876"/>
                </a:cubicBezTo>
                <a:cubicBezTo>
                  <a:pt x="7242115" y="377604"/>
                  <a:pt x="7270954" y="334249"/>
                  <a:pt x="7295039" y="355046"/>
                </a:cubicBezTo>
                <a:cubicBezTo>
                  <a:pt x="7320104" y="344159"/>
                  <a:pt x="7343179" y="301443"/>
                  <a:pt x="7373651" y="322299"/>
                </a:cubicBezTo>
                <a:cubicBezTo>
                  <a:pt x="7367160" y="298575"/>
                  <a:pt x="7410095" y="329040"/>
                  <a:pt x="7418964" y="308685"/>
                </a:cubicBezTo>
                <a:cubicBezTo>
                  <a:pt x="7424243" y="291807"/>
                  <a:pt x="7438503" y="297117"/>
                  <a:pt x="7450568" y="293511"/>
                </a:cubicBezTo>
                <a:cubicBezTo>
                  <a:pt x="7461276" y="277652"/>
                  <a:pt x="7519437" y="275664"/>
                  <a:pt x="7538380" y="283235"/>
                </a:cubicBezTo>
                <a:cubicBezTo>
                  <a:pt x="7594343" y="271879"/>
                  <a:pt x="7734488" y="231676"/>
                  <a:pt x="7786348" y="225377"/>
                </a:cubicBezTo>
                <a:cubicBezTo>
                  <a:pt x="7797693" y="277094"/>
                  <a:pt x="7847327" y="236176"/>
                  <a:pt x="7849534" y="245434"/>
                </a:cubicBezTo>
                <a:cubicBezTo>
                  <a:pt x="7894253" y="231282"/>
                  <a:pt x="7937937" y="238796"/>
                  <a:pt x="7981165" y="222252"/>
                </a:cubicBezTo>
                <a:cubicBezTo>
                  <a:pt x="8066564" y="234459"/>
                  <a:pt x="8127007" y="235277"/>
                  <a:pt x="8171882" y="222497"/>
                </a:cubicBezTo>
                <a:cubicBezTo>
                  <a:pt x="8183092" y="205785"/>
                  <a:pt x="8217423" y="177145"/>
                  <a:pt x="8242270" y="180535"/>
                </a:cubicBezTo>
                <a:cubicBezTo>
                  <a:pt x="8294138" y="178846"/>
                  <a:pt x="8410926" y="208334"/>
                  <a:pt x="8490152" y="209193"/>
                </a:cubicBezTo>
                <a:cubicBezTo>
                  <a:pt x="8558493" y="195433"/>
                  <a:pt x="8564727" y="233466"/>
                  <a:pt x="8622272" y="188859"/>
                </a:cubicBezTo>
                <a:cubicBezTo>
                  <a:pt x="8659556" y="191317"/>
                  <a:pt x="8666988" y="178214"/>
                  <a:pt x="8738606" y="208945"/>
                </a:cubicBezTo>
                <a:cubicBezTo>
                  <a:pt x="8769507" y="208543"/>
                  <a:pt x="8800406" y="224019"/>
                  <a:pt x="8831307" y="207738"/>
                </a:cubicBezTo>
                <a:cubicBezTo>
                  <a:pt x="8836477" y="191612"/>
                  <a:pt x="8870109" y="182455"/>
                  <a:pt x="8891432" y="184510"/>
                </a:cubicBezTo>
                <a:cubicBezTo>
                  <a:pt x="8876795" y="135260"/>
                  <a:pt x="8938553" y="173381"/>
                  <a:pt x="8946980" y="145578"/>
                </a:cubicBezTo>
                <a:cubicBezTo>
                  <a:pt x="9010957" y="156064"/>
                  <a:pt x="9046552" y="157746"/>
                  <a:pt x="9107760" y="128052"/>
                </a:cubicBezTo>
                <a:cubicBezTo>
                  <a:pt x="9135191" y="151813"/>
                  <a:pt x="9184204" y="114911"/>
                  <a:pt x="9195623" y="100212"/>
                </a:cubicBezTo>
                <a:cubicBezTo>
                  <a:pt x="9222736" y="85917"/>
                  <a:pt x="9230892" y="98248"/>
                  <a:pt x="9256898" y="73900"/>
                </a:cubicBezTo>
                <a:cubicBezTo>
                  <a:pt x="9276443" y="63724"/>
                  <a:pt x="9334001" y="80454"/>
                  <a:pt x="9351740" y="80439"/>
                </a:cubicBezTo>
                <a:cubicBezTo>
                  <a:pt x="9398889" y="82633"/>
                  <a:pt x="9473718" y="102566"/>
                  <a:pt x="9539796" y="87069"/>
                </a:cubicBezTo>
                <a:cubicBezTo>
                  <a:pt x="9565852" y="70987"/>
                  <a:pt x="9591569" y="56211"/>
                  <a:pt x="9619109" y="39994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2" name="Bilde 2">
            <a:extLst>
              <a:ext uri="{FF2B5EF4-FFF2-40B4-BE49-F238E27FC236}">
                <a16:creationId xmlns:a16="http://schemas.microsoft.com/office/drawing/2014/main" id="{557CDAE0-6555-44F1-49BE-2BC11AEA66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0587" y="2332504"/>
            <a:ext cx="3888159" cy="1759392"/>
          </a:xfrm>
          <a:prstGeom prst="rect">
            <a:avLst/>
          </a:prstGeom>
        </p:spPr>
      </p:pic>
      <p:sp>
        <p:nvSpPr>
          <p:cNvPr id="4133" name="Freeform: Shape 4132">
            <a:extLst>
              <a:ext uri="{FF2B5EF4-FFF2-40B4-BE49-F238E27FC236}">
                <a16:creationId xmlns:a16="http://schemas.microsoft.com/office/drawing/2014/main" id="{A0A40C28-B748-4B4A-BF04-30E783CE7F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504329"/>
            <a:ext cx="8010421" cy="1353672"/>
          </a:xfrm>
          <a:custGeom>
            <a:avLst/>
            <a:gdLst>
              <a:gd name="connsiteX0" fmla="*/ 3617689 w 10680562"/>
              <a:gd name="connsiteY0" fmla="*/ 0 h 1605023"/>
              <a:gd name="connsiteX1" fmla="*/ 3635901 w 10680562"/>
              <a:gd name="connsiteY1" fmla="*/ 7738 h 1605023"/>
              <a:gd name="connsiteX2" fmla="*/ 3690891 w 10680562"/>
              <a:gd name="connsiteY2" fmla="*/ 7049 h 1605023"/>
              <a:gd name="connsiteX3" fmla="*/ 3832247 w 10680562"/>
              <a:gd name="connsiteY3" fmla="*/ 13937 h 1605023"/>
              <a:gd name="connsiteX4" fmla="*/ 3999111 w 10680562"/>
              <a:gd name="connsiteY4" fmla="*/ 44624 h 1605023"/>
              <a:gd name="connsiteX5" fmla="*/ 4034676 w 10680562"/>
              <a:gd name="connsiteY5" fmla="*/ 48775 h 1605023"/>
              <a:gd name="connsiteX6" fmla="*/ 4065394 w 10680562"/>
              <a:gd name="connsiteY6" fmla="*/ 42879 h 1605023"/>
              <a:gd name="connsiteX7" fmla="*/ 4072648 w 10680562"/>
              <a:gd name="connsiteY7" fmla="*/ 33262 h 1605023"/>
              <a:gd name="connsiteX8" fmla="*/ 4092232 w 10680562"/>
              <a:gd name="connsiteY8" fmla="*/ 34026 h 1605023"/>
              <a:gd name="connsiteX9" fmla="*/ 4097470 w 10680562"/>
              <a:gd name="connsiteY9" fmla="*/ 32252 h 1605023"/>
              <a:gd name="connsiteX10" fmla="*/ 4127488 w 10680562"/>
              <a:gd name="connsiteY10" fmla="*/ 24056 h 1605023"/>
              <a:gd name="connsiteX11" fmla="*/ 4190803 w 10680562"/>
              <a:gd name="connsiteY11" fmla="*/ 55685 h 1605023"/>
              <a:gd name="connsiteX12" fmla="*/ 4269333 w 10680562"/>
              <a:gd name="connsiteY12" fmla="*/ 54186 h 1605023"/>
              <a:gd name="connsiteX13" fmla="*/ 4481486 w 10680562"/>
              <a:gd name="connsiteY13" fmla="*/ 116915 h 1605023"/>
              <a:gd name="connsiteX14" fmla="*/ 4651418 w 10680562"/>
              <a:gd name="connsiteY14" fmla="*/ 150071 h 1605023"/>
              <a:gd name="connsiteX15" fmla="*/ 4863575 w 10680562"/>
              <a:gd name="connsiteY15" fmla="*/ 175458 h 1605023"/>
              <a:gd name="connsiteX16" fmla="*/ 5013635 w 10680562"/>
              <a:gd name="connsiteY16" fmla="*/ 213928 h 1605023"/>
              <a:gd name="connsiteX17" fmla="*/ 5203044 w 10680562"/>
              <a:gd name="connsiteY17" fmla="*/ 228946 h 1605023"/>
              <a:gd name="connsiteX18" fmla="*/ 5207070 w 10680562"/>
              <a:gd name="connsiteY18" fmla="*/ 235105 h 1605023"/>
              <a:gd name="connsiteX19" fmla="*/ 5224253 w 10680562"/>
              <a:gd name="connsiteY19" fmla="*/ 240320 h 1605023"/>
              <a:gd name="connsiteX20" fmla="*/ 5256736 w 10680562"/>
              <a:gd name="connsiteY20" fmla="*/ 254811 h 1605023"/>
              <a:gd name="connsiteX21" fmla="*/ 5264095 w 10680562"/>
              <a:gd name="connsiteY21" fmla="*/ 253567 h 1605023"/>
              <a:gd name="connsiteX22" fmla="*/ 5315084 w 10680562"/>
              <a:gd name="connsiteY22" fmla="*/ 269264 h 1605023"/>
              <a:gd name="connsiteX23" fmla="*/ 5316393 w 10680562"/>
              <a:gd name="connsiteY23" fmla="*/ 267603 h 1605023"/>
              <a:gd name="connsiteX24" fmla="*/ 5333427 w 10680562"/>
              <a:gd name="connsiteY24" fmla="*/ 263823 h 1605023"/>
              <a:gd name="connsiteX25" fmla="*/ 5364589 w 10680562"/>
              <a:gd name="connsiteY25" fmla="*/ 260882 h 1605023"/>
              <a:gd name="connsiteX26" fmla="*/ 5443973 w 10680562"/>
              <a:gd name="connsiteY26" fmla="*/ 230866 h 1605023"/>
              <a:gd name="connsiteX27" fmla="*/ 5497201 w 10680562"/>
              <a:gd name="connsiteY27" fmla="*/ 247023 h 1605023"/>
              <a:gd name="connsiteX28" fmla="*/ 5508269 w 10680562"/>
              <a:gd name="connsiteY28" fmla="*/ 249256 h 1605023"/>
              <a:gd name="connsiteX29" fmla="*/ 5508636 w 10680562"/>
              <a:gd name="connsiteY29" fmla="*/ 248880 h 1605023"/>
              <a:gd name="connsiteX30" fmla="*/ 5520606 w 10680562"/>
              <a:gd name="connsiteY30" fmla="*/ 250400 h 1605023"/>
              <a:gd name="connsiteX31" fmla="*/ 5528451 w 10680562"/>
              <a:gd name="connsiteY31" fmla="*/ 253330 h 1605023"/>
              <a:gd name="connsiteX32" fmla="*/ 5549923 w 10680562"/>
              <a:gd name="connsiteY32" fmla="*/ 257662 h 1605023"/>
              <a:gd name="connsiteX33" fmla="*/ 5558295 w 10680562"/>
              <a:gd name="connsiteY33" fmla="*/ 256364 h 1605023"/>
              <a:gd name="connsiteX34" fmla="*/ 5664799 w 10680562"/>
              <a:gd name="connsiteY34" fmla="*/ 278924 h 1605023"/>
              <a:gd name="connsiteX35" fmla="*/ 5796160 w 10680562"/>
              <a:gd name="connsiteY35" fmla="*/ 307979 h 1605023"/>
              <a:gd name="connsiteX36" fmla="*/ 5897647 w 10680562"/>
              <a:gd name="connsiteY36" fmla="*/ 339431 h 1605023"/>
              <a:gd name="connsiteX37" fmla="*/ 5978838 w 10680562"/>
              <a:gd name="connsiteY37" fmla="*/ 367970 h 1605023"/>
              <a:gd name="connsiteX38" fmla="*/ 6050367 w 10680562"/>
              <a:gd name="connsiteY38" fmla="*/ 386341 h 1605023"/>
              <a:gd name="connsiteX39" fmla="*/ 6140609 w 10680562"/>
              <a:gd name="connsiteY39" fmla="*/ 385135 h 1605023"/>
              <a:gd name="connsiteX40" fmla="*/ 6302950 w 10680562"/>
              <a:gd name="connsiteY40" fmla="*/ 448183 h 1605023"/>
              <a:gd name="connsiteX41" fmla="*/ 6308533 w 10680562"/>
              <a:gd name="connsiteY41" fmla="*/ 448551 h 1605023"/>
              <a:gd name="connsiteX42" fmla="*/ 6340278 w 10680562"/>
              <a:gd name="connsiteY42" fmla="*/ 468555 h 1605023"/>
              <a:gd name="connsiteX43" fmla="*/ 6341685 w 10680562"/>
              <a:gd name="connsiteY43" fmla="*/ 467587 h 1605023"/>
              <a:gd name="connsiteX44" fmla="*/ 6354862 w 10680562"/>
              <a:gd name="connsiteY44" fmla="*/ 467794 h 1605023"/>
              <a:gd name="connsiteX45" fmla="*/ 6377840 w 10680562"/>
              <a:gd name="connsiteY45" fmla="*/ 471024 h 1605023"/>
              <a:gd name="connsiteX46" fmla="*/ 6442804 w 10680562"/>
              <a:gd name="connsiteY46" fmla="*/ 463091 h 1605023"/>
              <a:gd name="connsiteX47" fmla="*/ 6476009 w 10680562"/>
              <a:gd name="connsiteY47" fmla="*/ 483807 h 1605023"/>
              <a:gd name="connsiteX48" fmla="*/ 6483237 w 10680562"/>
              <a:gd name="connsiteY48" fmla="*/ 487308 h 1605023"/>
              <a:gd name="connsiteX49" fmla="*/ 6483605 w 10680562"/>
              <a:gd name="connsiteY49" fmla="*/ 487102 h 1605023"/>
              <a:gd name="connsiteX50" fmla="*/ 6491673 w 10680562"/>
              <a:gd name="connsiteY50" fmla="*/ 490243 h 1605023"/>
              <a:gd name="connsiteX51" fmla="*/ 6496411 w 10680562"/>
              <a:gd name="connsiteY51" fmla="*/ 493689 h 1605023"/>
              <a:gd name="connsiteX52" fmla="*/ 6510429 w 10680562"/>
              <a:gd name="connsiteY52" fmla="*/ 500479 h 1605023"/>
              <a:gd name="connsiteX53" fmla="*/ 6516750 w 10680562"/>
              <a:gd name="connsiteY53" fmla="*/ 500983 h 1605023"/>
              <a:gd name="connsiteX54" fmla="*/ 6580199 w 10680562"/>
              <a:gd name="connsiteY54" fmla="*/ 483318 h 1605023"/>
              <a:gd name="connsiteX55" fmla="*/ 6690237 w 10680562"/>
              <a:gd name="connsiteY55" fmla="*/ 493051 h 1605023"/>
              <a:gd name="connsiteX56" fmla="*/ 6798356 w 10680562"/>
              <a:gd name="connsiteY56" fmla="*/ 506748 h 1605023"/>
              <a:gd name="connsiteX57" fmla="*/ 6837102 w 10680562"/>
              <a:gd name="connsiteY57" fmla="*/ 513677 h 1605023"/>
              <a:gd name="connsiteX58" fmla="*/ 6907934 w 10680562"/>
              <a:gd name="connsiteY58" fmla="*/ 517339 h 1605023"/>
              <a:gd name="connsiteX59" fmla="*/ 6941474 w 10680562"/>
              <a:gd name="connsiteY59" fmla="*/ 513632 h 1605023"/>
              <a:gd name="connsiteX60" fmla="*/ 6942754 w 10680562"/>
              <a:gd name="connsiteY60" fmla="*/ 514394 h 1605023"/>
              <a:gd name="connsiteX61" fmla="*/ 6946363 w 10680562"/>
              <a:gd name="connsiteY61" fmla="*/ 511066 h 1605023"/>
              <a:gd name="connsiteX62" fmla="*/ 6952592 w 10680562"/>
              <a:gd name="connsiteY62" fmla="*/ 510252 h 1605023"/>
              <a:gd name="connsiteX63" fmla="*/ 6968398 w 10680562"/>
              <a:gd name="connsiteY63" fmla="*/ 513946 h 1605023"/>
              <a:gd name="connsiteX64" fmla="*/ 6974142 w 10680562"/>
              <a:gd name="connsiteY64" fmla="*/ 516310 h 1605023"/>
              <a:gd name="connsiteX65" fmla="*/ 6982971 w 10680562"/>
              <a:gd name="connsiteY65" fmla="*/ 517694 h 1605023"/>
              <a:gd name="connsiteX66" fmla="*/ 6983252 w 10680562"/>
              <a:gd name="connsiteY66" fmla="*/ 517416 h 1605023"/>
              <a:gd name="connsiteX67" fmla="*/ 6991400 w 10680562"/>
              <a:gd name="connsiteY67" fmla="*/ 519321 h 1605023"/>
              <a:gd name="connsiteX68" fmla="*/ 7030460 w 10680562"/>
              <a:gd name="connsiteY68" fmla="*/ 532556 h 1605023"/>
              <a:gd name="connsiteX69" fmla="*/ 7089916 w 10680562"/>
              <a:gd name="connsiteY69" fmla="*/ 511503 h 1605023"/>
              <a:gd name="connsiteX70" fmla="*/ 7113059 w 10680562"/>
              <a:gd name="connsiteY70" fmla="*/ 509904 h 1605023"/>
              <a:gd name="connsiteX71" fmla="*/ 7125755 w 10680562"/>
              <a:gd name="connsiteY71" fmla="*/ 507393 h 1605023"/>
              <a:gd name="connsiteX72" fmla="*/ 7126765 w 10680562"/>
              <a:gd name="connsiteY72" fmla="*/ 506166 h 1605023"/>
              <a:gd name="connsiteX73" fmla="*/ 7164175 w 10680562"/>
              <a:gd name="connsiteY73" fmla="*/ 519011 h 1605023"/>
              <a:gd name="connsiteX74" fmla="*/ 7169654 w 10680562"/>
              <a:gd name="connsiteY74" fmla="*/ 518219 h 1605023"/>
              <a:gd name="connsiteX75" fmla="*/ 7193386 w 10680562"/>
              <a:gd name="connsiteY75" fmla="*/ 529788 h 1605023"/>
              <a:gd name="connsiteX76" fmla="*/ 7205997 w 10680562"/>
              <a:gd name="connsiteY76" fmla="*/ 534060 h 1605023"/>
              <a:gd name="connsiteX77" fmla="*/ 7208842 w 10680562"/>
              <a:gd name="connsiteY77" fmla="*/ 538783 h 1605023"/>
              <a:gd name="connsiteX78" fmla="*/ 7227817 w 10680562"/>
              <a:gd name="connsiteY78" fmla="*/ 543304 h 1605023"/>
              <a:gd name="connsiteX79" fmla="*/ 7230267 w 10680562"/>
              <a:gd name="connsiteY79" fmla="*/ 542497 h 1605023"/>
              <a:gd name="connsiteX80" fmla="*/ 7244913 w 10680562"/>
              <a:gd name="connsiteY80" fmla="*/ 551160 h 1605023"/>
              <a:gd name="connsiteX81" fmla="*/ 7255970 w 10680562"/>
              <a:gd name="connsiteY81" fmla="*/ 564383 h 1605023"/>
              <a:gd name="connsiteX82" fmla="*/ 7421156 w 10680562"/>
              <a:gd name="connsiteY82" fmla="*/ 584155 h 1605023"/>
              <a:gd name="connsiteX83" fmla="*/ 7553166 w 10680562"/>
              <a:gd name="connsiteY83" fmla="*/ 653085 h 1605023"/>
              <a:gd name="connsiteX84" fmla="*/ 7643092 w 10680562"/>
              <a:gd name="connsiteY84" fmla="*/ 662482 h 1605023"/>
              <a:gd name="connsiteX85" fmla="*/ 7896429 w 10680562"/>
              <a:gd name="connsiteY85" fmla="*/ 689054 h 1605023"/>
              <a:gd name="connsiteX86" fmla="*/ 7954620 w 10680562"/>
              <a:gd name="connsiteY86" fmla="*/ 689481 h 1605023"/>
              <a:gd name="connsiteX87" fmla="*/ 8000803 w 10680562"/>
              <a:gd name="connsiteY87" fmla="*/ 714583 h 1605023"/>
              <a:gd name="connsiteX88" fmla="*/ 8023216 w 10680562"/>
              <a:gd name="connsiteY88" fmla="*/ 709000 h 1605023"/>
              <a:gd name="connsiteX89" fmla="*/ 8027136 w 10680562"/>
              <a:gd name="connsiteY89" fmla="*/ 707765 h 1605023"/>
              <a:gd name="connsiteX90" fmla="*/ 8041622 w 10680562"/>
              <a:gd name="connsiteY90" fmla="*/ 708731 h 1605023"/>
              <a:gd name="connsiteX91" fmla="*/ 8047209 w 10680562"/>
              <a:gd name="connsiteY91" fmla="*/ 701624 h 1605023"/>
              <a:gd name="connsiteX92" fmla="*/ 8070088 w 10680562"/>
              <a:gd name="connsiteY92" fmla="*/ 697789 h 1605023"/>
              <a:gd name="connsiteX93" fmla="*/ 8096332 w 10680562"/>
              <a:gd name="connsiteY93" fmla="*/ 701624 h 1605023"/>
              <a:gd name="connsiteX94" fmla="*/ 8219225 w 10680562"/>
              <a:gd name="connsiteY94" fmla="*/ 728069 h 1605023"/>
              <a:gd name="connsiteX95" fmla="*/ 8293793 w 10680562"/>
              <a:gd name="connsiteY95" fmla="*/ 739200 h 1605023"/>
              <a:gd name="connsiteX96" fmla="*/ 8323753 w 10680562"/>
              <a:gd name="connsiteY96" fmla="*/ 736063 h 1605023"/>
              <a:gd name="connsiteX97" fmla="*/ 8364496 w 10680562"/>
              <a:gd name="connsiteY97" fmla="*/ 736635 h 1605023"/>
              <a:gd name="connsiteX98" fmla="*/ 8437662 w 10680562"/>
              <a:gd name="connsiteY98" fmla="*/ 731942 h 1605023"/>
              <a:gd name="connsiteX99" fmla="*/ 8533764 w 10680562"/>
              <a:gd name="connsiteY99" fmla="*/ 735554 h 1605023"/>
              <a:gd name="connsiteX100" fmla="*/ 8596769 w 10680562"/>
              <a:gd name="connsiteY100" fmla="*/ 769632 h 1605023"/>
              <a:gd name="connsiteX101" fmla="*/ 8604035 w 10680562"/>
              <a:gd name="connsiteY101" fmla="*/ 764982 h 1605023"/>
              <a:gd name="connsiteX102" fmla="*/ 8650929 w 10680562"/>
              <a:gd name="connsiteY102" fmla="*/ 773164 h 1605023"/>
              <a:gd name="connsiteX103" fmla="*/ 8806497 w 10680562"/>
              <a:gd name="connsiteY103" fmla="*/ 839707 h 1605023"/>
              <a:gd name="connsiteX104" fmla="*/ 8898377 w 10680562"/>
              <a:gd name="connsiteY104" fmla="*/ 854651 h 1605023"/>
              <a:gd name="connsiteX105" fmla="*/ 8932389 w 10680562"/>
              <a:gd name="connsiteY105" fmla="*/ 853846 h 1605023"/>
              <a:gd name="connsiteX106" fmla="*/ 8989288 w 10680562"/>
              <a:gd name="connsiteY106" fmla="*/ 852877 h 1605023"/>
              <a:gd name="connsiteX107" fmla="*/ 9035275 w 10680562"/>
              <a:gd name="connsiteY107" fmla="*/ 837110 h 1605023"/>
              <a:gd name="connsiteX108" fmla="*/ 9138626 w 10680562"/>
              <a:gd name="connsiteY108" fmla="*/ 862106 h 1605023"/>
              <a:gd name="connsiteX109" fmla="*/ 9216298 w 10680562"/>
              <a:gd name="connsiteY109" fmla="*/ 858754 h 1605023"/>
              <a:gd name="connsiteX110" fmla="*/ 9259941 w 10680562"/>
              <a:gd name="connsiteY110" fmla="*/ 861843 h 1605023"/>
              <a:gd name="connsiteX111" fmla="*/ 9380407 w 10680562"/>
              <a:gd name="connsiteY111" fmla="*/ 864825 h 1605023"/>
              <a:gd name="connsiteX112" fmla="*/ 9490772 w 10680562"/>
              <a:gd name="connsiteY112" fmla="*/ 901190 h 1605023"/>
              <a:gd name="connsiteX113" fmla="*/ 9584982 w 10680562"/>
              <a:gd name="connsiteY113" fmla="*/ 935980 h 1605023"/>
              <a:gd name="connsiteX114" fmla="*/ 9759797 w 10680562"/>
              <a:gd name="connsiteY114" fmla="*/ 1010923 h 1605023"/>
              <a:gd name="connsiteX115" fmla="*/ 9834455 w 10680562"/>
              <a:gd name="connsiteY115" fmla="*/ 1082908 h 1605023"/>
              <a:gd name="connsiteX116" fmla="*/ 9939504 w 10680562"/>
              <a:gd name="connsiteY116" fmla="*/ 1110614 h 1605023"/>
              <a:gd name="connsiteX117" fmla="*/ 10077001 w 10680562"/>
              <a:gd name="connsiteY117" fmla="*/ 1160906 h 1605023"/>
              <a:gd name="connsiteX118" fmla="*/ 10178431 w 10680562"/>
              <a:gd name="connsiteY118" fmla="*/ 1244920 h 1605023"/>
              <a:gd name="connsiteX119" fmla="*/ 10248658 w 10680562"/>
              <a:gd name="connsiteY119" fmla="*/ 1309335 h 1605023"/>
              <a:gd name="connsiteX120" fmla="*/ 10414709 w 10680562"/>
              <a:gd name="connsiteY120" fmla="*/ 1388645 h 1605023"/>
              <a:gd name="connsiteX121" fmla="*/ 10592469 w 10680562"/>
              <a:gd name="connsiteY121" fmla="*/ 1543828 h 1605023"/>
              <a:gd name="connsiteX122" fmla="*/ 10674941 w 10680562"/>
              <a:gd name="connsiteY122" fmla="*/ 1597388 h 1605023"/>
              <a:gd name="connsiteX123" fmla="*/ 10680562 w 10680562"/>
              <a:gd name="connsiteY123" fmla="*/ 1605023 h 1605023"/>
              <a:gd name="connsiteX124" fmla="*/ 0 w 10680562"/>
              <a:gd name="connsiteY124" fmla="*/ 1605023 h 1605023"/>
              <a:gd name="connsiteX125" fmla="*/ 0 w 10680562"/>
              <a:gd name="connsiteY125" fmla="*/ 415048 h 1605023"/>
              <a:gd name="connsiteX126" fmla="*/ 9656 w 10680562"/>
              <a:gd name="connsiteY126" fmla="*/ 416044 h 1605023"/>
              <a:gd name="connsiteX127" fmla="*/ 179196 w 10680562"/>
              <a:gd name="connsiteY127" fmla="*/ 423071 h 1605023"/>
              <a:gd name="connsiteX128" fmla="*/ 250912 w 10680562"/>
              <a:gd name="connsiteY128" fmla="*/ 408617 h 1605023"/>
              <a:gd name="connsiteX129" fmla="*/ 291375 w 10680562"/>
              <a:gd name="connsiteY129" fmla="*/ 403710 h 1605023"/>
              <a:gd name="connsiteX130" fmla="*/ 320542 w 10680562"/>
              <a:gd name="connsiteY130" fmla="*/ 396592 h 1605023"/>
              <a:gd name="connsiteX131" fmla="*/ 522426 w 10680562"/>
              <a:gd name="connsiteY131" fmla="*/ 407158 h 1605023"/>
              <a:gd name="connsiteX132" fmla="*/ 549068 w 10680562"/>
              <a:gd name="connsiteY132" fmla="*/ 407418 h 1605023"/>
              <a:gd name="connsiteX133" fmla="*/ 571100 w 10680562"/>
              <a:gd name="connsiteY133" fmla="*/ 400562 h 1605023"/>
              <a:gd name="connsiteX134" fmla="*/ 575457 w 10680562"/>
              <a:gd name="connsiteY134" fmla="*/ 392801 h 1605023"/>
              <a:gd name="connsiteX135" fmla="*/ 589968 w 10680562"/>
              <a:gd name="connsiteY135" fmla="*/ 391807 h 1605023"/>
              <a:gd name="connsiteX136" fmla="*/ 593649 w 10680562"/>
              <a:gd name="connsiteY136" fmla="*/ 390062 h 1605023"/>
              <a:gd name="connsiteX137" fmla="*/ 614928 w 10680562"/>
              <a:gd name="connsiteY137" fmla="*/ 381544 h 1605023"/>
              <a:gd name="connsiteX138" fmla="*/ 722580 w 10680562"/>
              <a:gd name="connsiteY138" fmla="*/ 392722 h 1605023"/>
              <a:gd name="connsiteX139" fmla="*/ 946884 w 10680562"/>
              <a:gd name="connsiteY139" fmla="*/ 411854 h 1605023"/>
              <a:gd name="connsiteX140" fmla="*/ 1210905 w 10680562"/>
              <a:gd name="connsiteY140" fmla="*/ 432414 h 1605023"/>
              <a:gd name="connsiteX141" fmla="*/ 1377854 w 10680562"/>
              <a:gd name="connsiteY141" fmla="*/ 429745 h 1605023"/>
              <a:gd name="connsiteX142" fmla="*/ 1391004 w 10680562"/>
              <a:gd name="connsiteY142" fmla="*/ 441307 h 1605023"/>
              <a:gd name="connsiteX143" fmla="*/ 1406953 w 10680562"/>
              <a:gd name="connsiteY143" fmla="*/ 447889 h 1605023"/>
              <a:gd name="connsiteX144" fmla="*/ 1409246 w 10680562"/>
              <a:gd name="connsiteY144" fmla="*/ 446765 h 1605023"/>
              <a:gd name="connsiteX145" fmla="*/ 1428800 w 10680562"/>
              <a:gd name="connsiteY145" fmla="*/ 448677 h 1605023"/>
              <a:gd name="connsiteX146" fmla="*/ 1432402 w 10680562"/>
              <a:gd name="connsiteY146" fmla="*/ 452956 h 1605023"/>
              <a:gd name="connsiteX147" fmla="*/ 1606578 w 10680562"/>
              <a:gd name="connsiteY147" fmla="*/ 430870 h 1605023"/>
              <a:gd name="connsiteX148" fmla="*/ 1647476 w 10680562"/>
              <a:gd name="connsiteY148" fmla="*/ 438687 h 1605023"/>
              <a:gd name="connsiteX149" fmla="*/ 1655866 w 10680562"/>
              <a:gd name="connsiteY149" fmla="*/ 439472 h 1605023"/>
              <a:gd name="connsiteX150" fmla="*/ 1656096 w 10680562"/>
              <a:gd name="connsiteY150" fmla="*/ 439162 h 1605023"/>
              <a:gd name="connsiteX151" fmla="*/ 1670708 w 10680562"/>
              <a:gd name="connsiteY151" fmla="*/ 412530 h 1605023"/>
              <a:gd name="connsiteX152" fmla="*/ 1737953 w 10680562"/>
              <a:gd name="connsiteY152" fmla="*/ 399496 h 1605023"/>
              <a:gd name="connsiteX153" fmla="*/ 1848192 w 10680562"/>
              <a:gd name="connsiteY153" fmla="*/ 376032 h 1605023"/>
              <a:gd name="connsiteX154" fmla="*/ 1954077 w 10680562"/>
              <a:gd name="connsiteY154" fmla="*/ 352621 h 1605023"/>
              <a:gd name="connsiteX155" fmla="*/ 1993047 w 10680562"/>
              <a:gd name="connsiteY155" fmla="*/ 346068 h 1605023"/>
              <a:gd name="connsiteX156" fmla="*/ 2059719 w 10680562"/>
              <a:gd name="connsiteY156" fmla="*/ 325903 h 1605023"/>
              <a:gd name="connsiteX157" fmla="*/ 2088528 w 10680562"/>
              <a:gd name="connsiteY157" fmla="*/ 311409 h 1605023"/>
              <a:gd name="connsiteX158" fmla="*/ 2090087 w 10680562"/>
              <a:gd name="connsiteY158" fmla="*/ 311676 h 1605023"/>
              <a:gd name="connsiteX159" fmla="*/ 2091700 w 10680562"/>
              <a:gd name="connsiteY159" fmla="*/ 307455 h 1605023"/>
              <a:gd name="connsiteX160" fmla="*/ 2096989 w 10680562"/>
              <a:gd name="connsiteY160" fmla="*/ 304649 h 1605023"/>
              <a:gd name="connsiteX161" fmla="*/ 2113325 w 10680562"/>
              <a:gd name="connsiteY161" fmla="*/ 302764 h 1605023"/>
              <a:gd name="connsiteX162" fmla="*/ 2119780 w 10680562"/>
              <a:gd name="connsiteY162" fmla="*/ 303007 h 1605023"/>
              <a:gd name="connsiteX163" fmla="*/ 2128562 w 10680562"/>
              <a:gd name="connsiteY163" fmla="*/ 301336 h 1605023"/>
              <a:gd name="connsiteX164" fmla="*/ 2128679 w 10680562"/>
              <a:gd name="connsiteY164" fmla="*/ 300991 h 1605023"/>
              <a:gd name="connsiteX165" fmla="*/ 2179558 w 10680562"/>
              <a:gd name="connsiteY165" fmla="*/ 299095 h 1605023"/>
              <a:gd name="connsiteX166" fmla="*/ 2223277 w 10680562"/>
              <a:gd name="connsiteY166" fmla="*/ 260239 h 1605023"/>
              <a:gd name="connsiteX167" fmla="*/ 2243644 w 10680562"/>
              <a:gd name="connsiteY167" fmla="*/ 251110 h 1605023"/>
              <a:gd name="connsiteX168" fmla="*/ 2253986 w 10680562"/>
              <a:gd name="connsiteY168" fmla="*/ 244616 h 1605023"/>
              <a:gd name="connsiteX169" fmla="*/ 2254285 w 10680562"/>
              <a:gd name="connsiteY169" fmla="*/ 243167 h 1605023"/>
              <a:gd name="connsiteX170" fmla="*/ 2295037 w 10680562"/>
              <a:gd name="connsiteY170" fmla="*/ 242433 h 1605023"/>
              <a:gd name="connsiteX171" fmla="*/ 2299648 w 10680562"/>
              <a:gd name="connsiteY171" fmla="*/ 239896 h 1605023"/>
              <a:gd name="connsiteX172" fmla="*/ 2327237 w 10680562"/>
              <a:gd name="connsiteY172" fmla="*/ 242539 h 1605023"/>
              <a:gd name="connsiteX173" fmla="*/ 2340943 w 10680562"/>
              <a:gd name="connsiteY173" fmla="*/ 242239 h 1605023"/>
              <a:gd name="connsiteX174" fmla="*/ 2345943 w 10680562"/>
              <a:gd name="connsiteY174" fmla="*/ 245589 h 1605023"/>
              <a:gd name="connsiteX175" fmla="*/ 2365602 w 10680562"/>
              <a:gd name="connsiteY175" fmla="*/ 243403 h 1605023"/>
              <a:gd name="connsiteX176" fmla="*/ 2367433 w 10680562"/>
              <a:gd name="connsiteY176" fmla="*/ 241858 h 1605023"/>
              <a:gd name="connsiteX177" fmla="*/ 2385231 w 10680562"/>
              <a:gd name="connsiteY177" fmla="*/ 244873 h 1605023"/>
              <a:gd name="connsiteX178" fmla="*/ 2402059 w 10680562"/>
              <a:gd name="connsiteY178" fmla="*/ 253223 h 1605023"/>
              <a:gd name="connsiteX179" fmla="*/ 2719020 w 10680562"/>
              <a:gd name="connsiteY179" fmla="*/ 235271 h 1605023"/>
              <a:gd name="connsiteX180" fmla="*/ 2877308 w 10680562"/>
              <a:gd name="connsiteY180" fmla="*/ 208630 h 1605023"/>
              <a:gd name="connsiteX181" fmla="*/ 3051375 w 10680562"/>
              <a:gd name="connsiteY181" fmla="*/ 154110 h 1605023"/>
              <a:gd name="connsiteX182" fmla="*/ 3104837 w 10680562"/>
              <a:gd name="connsiteY182" fmla="*/ 135199 h 1605023"/>
              <a:gd name="connsiteX183" fmla="*/ 3159836 w 10680562"/>
              <a:gd name="connsiteY183" fmla="*/ 142694 h 1605023"/>
              <a:gd name="connsiteX184" fmla="*/ 3177510 w 10680562"/>
              <a:gd name="connsiteY184" fmla="*/ 130186 h 1605023"/>
              <a:gd name="connsiteX185" fmla="*/ 3180470 w 10680562"/>
              <a:gd name="connsiteY185" fmla="*/ 127764 h 1605023"/>
              <a:gd name="connsiteX186" fmla="*/ 3194216 w 10680562"/>
              <a:gd name="connsiteY186" fmla="*/ 123837 h 1605023"/>
              <a:gd name="connsiteX187" fmla="*/ 3214710 w 10680562"/>
              <a:gd name="connsiteY187" fmla="*/ 104451 h 1605023"/>
              <a:gd name="connsiteX188" fmla="*/ 3240671 w 10680562"/>
              <a:gd name="connsiteY188" fmla="*/ 99232 h 1605023"/>
              <a:gd name="connsiteX189" fmla="*/ 3366544 w 10680562"/>
              <a:gd name="connsiteY189" fmla="*/ 82506 h 1605023"/>
              <a:gd name="connsiteX190" fmla="*/ 3440424 w 10680562"/>
              <a:gd name="connsiteY190" fmla="*/ 67891 h 1605023"/>
              <a:gd name="connsiteX191" fmla="*/ 3466248 w 10680562"/>
              <a:gd name="connsiteY191" fmla="*/ 55103 h 1605023"/>
              <a:gd name="connsiteX192" fmla="*/ 3503820 w 10680562"/>
              <a:gd name="connsiteY192" fmla="*/ 42110 h 1605023"/>
              <a:gd name="connsiteX193" fmla="*/ 3568389 w 10680562"/>
              <a:gd name="connsiteY193" fmla="*/ 13576 h 1605023"/>
              <a:gd name="connsiteX194" fmla="*/ 3604089 w 10680562"/>
              <a:gd name="connsiteY194" fmla="*/ 6980 h 1605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</a:cxnLst>
            <a:rect l="l" t="t" r="r" b="b"/>
            <a:pathLst>
              <a:path w="10680562" h="1605023">
                <a:moveTo>
                  <a:pt x="3617689" y="0"/>
                </a:moveTo>
                <a:lnTo>
                  <a:pt x="3635901" y="7738"/>
                </a:lnTo>
                <a:cubicBezTo>
                  <a:pt x="3636815" y="-13593"/>
                  <a:pt x="3674070" y="21953"/>
                  <a:pt x="3690891" y="7049"/>
                </a:cubicBezTo>
                <a:cubicBezTo>
                  <a:pt x="3723615" y="8082"/>
                  <a:pt x="3780877" y="7675"/>
                  <a:pt x="3832247" y="13937"/>
                </a:cubicBezTo>
                <a:cubicBezTo>
                  <a:pt x="3878761" y="52737"/>
                  <a:pt x="3960967" y="15082"/>
                  <a:pt x="3999111" y="44624"/>
                </a:cubicBezTo>
                <a:cubicBezTo>
                  <a:pt x="4011661" y="48427"/>
                  <a:pt x="4023440" y="49464"/>
                  <a:pt x="4034676" y="48775"/>
                </a:cubicBezTo>
                <a:lnTo>
                  <a:pt x="4065394" y="42879"/>
                </a:lnTo>
                <a:lnTo>
                  <a:pt x="4072648" y="33262"/>
                </a:lnTo>
                <a:lnTo>
                  <a:pt x="4092232" y="34026"/>
                </a:lnTo>
                <a:lnTo>
                  <a:pt x="4097470" y="32252"/>
                </a:lnTo>
                <a:cubicBezTo>
                  <a:pt x="4107476" y="28819"/>
                  <a:pt x="4117405" y="25741"/>
                  <a:pt x="4127488" y="24056"/>
                </a:cubicBezTo>
                <a:cubicBezTo>
                  <a:pt x="4122379" y="69900"/>
                  <a:pt x="4212421" y="17287"/>
                  <a:pt x="4190803" y="55685"/>
                </a:cubicBezTo>
                <a:cubicBezTo>
                  <a:pt x="4245322" y="54405"/>
                  <a:pt x="4210442" y="91290"/>
                  <a:pt x="4269333" y="54186"/>
                </a:cubicBezTo>
                <a:cubicBezTo>
                  <a:pt x="4360007" y="84494"/>
                  <a:pt x="4405441" y="66275"/>
                  <a:pt x="4481486" y="116915"/>
                </a:cubicBezTo>
                <a:cubicBezTo>
                  <a:pt x="4469366" y="96298"/>
                  <a:pt x="4624978" y="141388"/>
                  <a:pt x="4651418" y="150071"/>
                </a:cubicBezTo>
                <a:lnTo>
                  <a:pt x="4863575" y="175458"/>
                </a:lnTo>
                <a:cubicBezTo>
                  <a:pt x="4867452" y="182323"/>
                  <a:pt x="5007365" y="209256"/>
                  <a:pt x="5013635" y="213928"/>
                </a:cubicBezTo>
                <a:lnTo>
                  <a:pt x="5203044" y="228946"/>
                </a:lnTo>
                <a:lnTo>
                  <a:pt x="5207070" y="235105"/>
                </a:lnTo>
                <a:lnTo>
                  <a:pt x="5224253" y="240320"/>
                </a:lnTo>
                <a:lnTo>
                  <a:pt x="5256736" y="254811"/>
                </a:lnTo>
                <a:lnTo>
                  <a:pt x="5264095" y="253567"/>
                </a:lnTo>
                <a:lnTo>
                  <a:pt x="5315084" y="269264"/>
                </a:lnTo>
                <a:lnTo>
                  <a:pt x="5316393" y="267603"/>
                </a:lnTo>
                <a:cubicBezTo>
                  <a:pt x="5320500" y="264235"/>
                  <a:pt x="5325719" y="262424"/>
                  <a:pt x="5333427" y="263823"/>
                </a:cubicBezTo>
                <a:cubicBezTo>
                  <a:pt x="5330520" y="234164"/>
                  <a:pt x="5341605" y="254143"/>
                  <a:pt x="5364589" y="260882"/>
                </a:cubicBezTo>
                <a:cubicBezTo>
                  <a:pt x="5365199" y="216323"/>
                  <a:pt x="5425089" y="252089"/>
                  <a:pt x="5443973" y="230866"/>
                </a:cubicBezTo>
                <a:cubicBezTo>
                  <a:pt x="5460840" y="236821"/>
                  <a:pt x="5478689" y="242307"/>
                  <a:pt x="5497201" y="247023"/>
                </a:cubicBezTo>
                <a:lnTo>
                  <a:pt x="5508269" y="249256"/>
                </a:lnTo>
                <a:lnTo>
                  <a:pt x="5508636" y="248880"/>
                </a:lnTo>
                <a:cubicBezTo>
                  <a:pt x="5511356" y="248469"/>
                  <a:pt x="5515116" y="248867"/>
                  <a:pt x="5520606" y="250400"/>
                </a:cubicBezTo>
                <a:lnTo>
                  <a:pt x="5528451" y="253330"/>
                </a:lnTo>
                <a:lnTo>
                  <a:pt x="5549923" y="257662"/>
                </a:lnTo>
                <a:lnTo>
                  <a:pt x="5558295" y="256364"/>
                </a:lnTo>
                <a:lnTo>
                  <a:pt x="5664799" y="278924"/>
                </a:lnTo>
                <a:lnTo>
                  <a:pt x="5796160" y="307979"/>
                </a:lnTo>
                <a:lnTo>
                  <a:pt x="5897647" y="339431"/>
                </a:lnTo>
                <a:cubicBezTo>
                  <a:pt x="5894921" y="322560"/>
                  <a:pt x="5962532" y="357207"/>
                  <a:pt x="5978838" y="367970"/>
                </a:cubicBezTo>
                <a:cubicBezTo>
                  <a:pt x="6035145" y="375765"/>
                  <a:pt x="6006578" y="380813"/>
                  <a:pt x="6050367" y="386341"/>
                </a:cubicBezTo>
                <a:cubicBezTo>
                  <a:pt x="6051161" y="391932"/>
                  <a:pt x="6137489" y="380709"/>
                  <a:pt x="6140609" y="385135"/>
                </a:cubicBezTo>
                <a:cubicBezTo>
                  <a:pt x="6205928" y="424013"/>
                  <a:pt x="6248816" y="452185"/>
                  <a:pt x="6302950" y="448183"/>
                </a:cubicBezTo>
                <a:lnTo>
                  <a:pt x="6308533" y="448551"/>
                </a:lnTo>
                <a:lnTo>
                  <a:pt x="6340278" y="468555"/>
                </a:lnTo>
                <a:lnTo>
                  <a:pt x="6341685" y="467587"/>
                </a:lnTo>
                <a:cubicBezTo>
                  <a:pt x="6345560" y="465876"/>
                  <a:pt x="6349786" y="465470"/>
                  <a:pt x="6354862" y="467794"/>
                </a:cubicBezTo>
                <a:cubicBezTo>
                  <a:pt x="6361260" y="446013"/>
                  <a:pt x="6363438" y="462250"/>
                  <a:pt x="6377840" y="471024"/>
                </a:cubicBezTo>
                <a:cubicBezTo>
                  <a:pt x="6390990" y="439154"/>
                  <a:pt x="6423334" y="475084"/>
                  <a:pt x="6442804" y="463091"/>
                </a:cubicBezTo>
                <a:cubicBezTo>
                  <a:pt x="6453090" y="470255"/>
                  <a:pt x="6464204" y="477252"/>
                  <a:pt x="6476009" y="483807"/>
                </a:cubicBezTo>
                <a:lnTo>
                  <a:pt x="6483237" y="487308"/>
                </a:lnTo>
                <a:lnTo>
                  <a:pt x="6483605" y="487102"/>
                </a:lnTo>
                <a:cubicBezTo>
                  <a:pt x="6485654" y="487272"/>
                  <a:pt x="6488212" y="488201"/>
                  <a:pt x="6491673" y="490243"/>
                </a:cubicBezTo>
                <a:lnTo>
                  <a:pt x="6496411" y="493689"/>
                </a:lnTo>
                <a:lnTo>
                  <a:pt x="6510429" y="500479"/>
                </a:lnTo>
                <a:lnTo>
                  <a:pt x="6516750" y="500983"/>
                </a:lnTo>
                <a:cubicBezTo>
                  <a:pt x="6541864" y="496675"/>
                  <a:pt x="6554866" y="452619"/>
                  <a:pt x="6580199" y="483318"/>
                </a:cubicBezTo>
                <a:cubicBezTo>
                  <a:pt x="6622601" y="489571"/>
                  <a:pt x="6654587" y="470617"/>
                  <a:pt x="6690237" y="493051"/>
                </a:cubicBezTo>
                <a:cubicBezTo>
                  <a:pt x="6729957" y="498806"/>
                  <a:pt x="6766252" y="494451"/>
                  <a:pt x="6798356" y="506748"/>
                </a:cubicBezTo>
                <a:cubicBezTo>
                  <a:pt x="6813529" y="501270"/>
                  <a:pt x="6826992" y="500232"/>
                  <a:pt x="6837102" y="513677"/>
                </a:cubicBezTo>
                <a:cubicBezTo>
                  <a:pt x="6874837" y="515764"/>
                  <a:pt x="6887115" y="500833"/>
                  <a:pt x="6907934" y="517339"/>
                </a:cubicBezTo>
                <a:cubicBezTo>
                  <a:pt x="6934086" y="494196"/>
                  <a:pt x="6933260" y="504492"/>
                  <a:pt x="6941474" y="513632"/>
                </a:cubicBezTo>
                <a:lnTo>
                  <a:pt x="6942754" y="514394"/>
                </a:lnTo>
                <a:lnTo>
                  <a:pt x="6946363" y="511066"/>
                </a:lnTo>
                <a:lnTo>
                  <a:pt x="6952592" y="510252"/>
                </a:lnTo>
                <a:lnTo>
                  <a:pt x="6968398" y="513946"/>
                </a:lnTo>
                <a:lnTo>
                  <a:pt x="6974142" y="516310"/>
                </a:lnTo>
                <a:cubicBezTo>
                  <a:pt x="6978173" y="517574"/>
                  <a:pt x="6980948" y="517948"/>
                  <a:pt x="6982971" y="517694"/>
                </a:cubicBezTo>
                <a:lnTo>
                  <a:pt x="6983252" y="517416"/>
                </a:lnTo>
                <a:lnTo>
                  <a:pt x="6991400" y="519321"/>
                </a:lnTo>
                <a:cubicBezTo>
                  <a:pt x="7005004" y="523242"/>
                  <a:pt x="7018100" y="527732"/>
                  <a:pt x="7030460" y="532556"/>
                </a:cubicBezTo>
                <a:cubicBezTo>
                  <a:pt x="7044917" y="516932"/>
                  <a:pt x="7088472" y="545083"/>
                  <a:pt x="7089916" y="511503"/>
                </a:cubicBezTo>
                <a:cubicBezTo>
                  <a:pt x="7106785" y="517039"/>
                  <a:pt x="7114554" y="532321"/>
                  <a:pt x="7113059" y="509904"/>
                </a:cubicBezTo>
                <a:cubicBezTo>
                  <a:pt x="7118735" y="511110"/>
                  <a:pt x="7122641" y="509850"/>
                  <a:pt x="7125755" y="507393"/>
                </a:cubicBezTo>
                <a:lnTo>
                  <a:pt x="7126765" y="506166"/>
                </a:lnTo>
                <a:lnTo>
                  <a:pt x="7164175" y="519011"/>
                </a:lnTo>
                <a:lnTo>
                  <a:pt x="7169654" y="518219"/>
                </a:lnTo>
                <a:lnTo>
                  <a:pt x="7193386" y="529788"/>
                </a:lnTo>
                <a:lnTo>
                  <a:pt x="7205997" y="534060"/>
                </a:lnTo>
                <a:lnTo>
                  <a:pt x="7208842" y="538783"/>
                </a:lnTo>
                <a:cubicBezTo>
                  <a:pt x="7212314" y="541931"/>
                  <a:pt x="7217803" y="543928"/>
                  <a:pt x="7227817" y="543304"/>
                </a:cubicBezTo>
                <a:lnTo>
                  <a:pt x="7230267" y="542497"/>
                </a:lnTo>
                <a:lnTo>
                  <a:pt x="7244913" y="551160"/>
                </a:lnTo>
                <a:cubicBezTo>
                  <a:pt x="7249453" y="554807"/>
                  <a:pt x="7253253" y="559130"/>
                  <a:pt x="7255970" y="564383"/>
                </a:cubicBezTo>
                <a:cubicBezTo>
                  <a:pt x="7315146" y="548103"/>
                  <a:pt x="7361553" y="579076"/>
                  <a:pt x="7421156" y="584155"/>
                </a:cubicBezTo>
                <a:cubicBezTo>
                  <a:pt x="7465612" y="613750"/>
                  <a:pt x="7546249" y="613142"/>
                  <a:pt x="7553166" y="653085"/>
                </a:cubicBezTo>
                <a:cubicBezTo>
                  <a:pt x="7562552" y="609214"/>
                  <a:pt x="7673998" y="724531"/>
                  <a:pt x="7643092" y="662482"/>
                </a:cubicBezTo>
                <a:lnTo>
                  <a:pt x="7896429" y="689054"/>
                </a:lnTo>
                <a:cubicBezTo>
                  <a:pt x="7940867" y="662251"/>
                  <a:pt x="7914217" y="689365"/>
                  <a:pt x="7954620" y="689481"/>
                </a:cubicBezTo>
                <a:cubicBezTo>
                  <a:pt x="7937756" y="718000"/>
                  <a:pt x="8005608" y="680123"/>
                  <a:pt x="8000803" y="714583"/>
                </a:cubicBezTo>
                <a:cubicBezTo>
                  <a:pt x="8008309" y="713512"/>
                  <a:pt x="8015731" y="711389"/>
                  <a:pt x="8023216" y="709000"/>
                </a:cubicBezTo>
                <a:lnTo>
                  <a:pt x="8027136" y="707765"/>
                </a:lnTo>
                <a:lnTo>
                  <a:pt x="8041622" y="708731"/>
                </a:lnTo>
                <a:lnTo>
                  <a:pt x="8047209" y="701624"/>
                </a:lnTo>
                <a:lnTo>
                  <a:pt x="8070088" y="697789"/>
                </a:lnTo>
                <a:cubicBezTo>
                  <a:pt x="8078424" y="697492"/>
                  <a:pt x="8087123" y="698508"/>
                  <a:pt x="8096332" y="701624"/>
                </a:cubicBezTo>
                <a:cubicBezTo>
                  <a:pt x="8123926" y="724651"/>
                  <a:pt x="8185640" y="697894"/>
                  <a:pt x="8219225" y="728069"/>
                </a:cubicBezTo>
                <a:cubicBezTo>
                  <a:pt x="8232644" y="736562"/>
                  <a:pt x="8280723" y="746936"/>
                  <a:pt x="8293793" y="739200"/>
                </a:cubicBezTo>
                <a:cubicBezTo>
                  <a:pt x="8304636" y="739365"/>
                  <a:pt x="8314843" y="745516"/>
                  <a:pt x="8323753" y="736063"/>
                </a:cubicBezTo>
                <a:cubicBezTo>
                  <a:pt x="8336542" y="725164"/>
                  <a:pt x="8363344" y="752699"/>
                  <a:pt x="8364496" y="736635"/>
                </a:cubicBezTo>
                <a:cubicBezTo>
                  <a:pt x="8383724" y="755702"/>
                  <a:pt x="8414211" y="733717"/>
                  <a:pt x="8437662" y="731942"/>
                </a:cubicBezTo>
                <a:cubicBezTo>
                  <a:pt x="8451685" y="749699"/>
                  <a:pt x="8487061" y="728469"/>
                  <a:pt x="8533764" y="735554"/>
                </a:cubicBezTo>
                <a:cubicBezTo>
                  <a:pt x="8548878" y="755832"/>
                  <a:pt x="8565301" y="740114"/>
                  <a:pt x="8596769" y="769632"/>
                </a:cubicBezTo>
                <a:cubicBezTo>
                  <a:pt x="8598880" y="767829"/>
                  <a:pt x="8601326" y="766261"/>
                  <a:pt x="8604035" y="764982"/>
                </a:cubicBezTo>
                <a:cubicBezTo>
                  <a:pt x="8619777" y="757551"/>
                  <a:pt x="8640772" y="761213"/>
                  <a:pt x="8650929" y="773164"/>
                </a:cubicBezTo>
                <a:cubicBezTo>
                  <a:pt x="8702615" y="814545"/>
                  <a:pt x="8757170" y="823762"/>
                  <a:pt x="8806497" y="839707"/>
                </a:cubicBezTo>
                <a:cubicBezTo>
                  <a:pt x="8863157" y="854381"/>
                  <a:pt x="8833749" y="812347"/>
                  <a:pt x="8898377" y="854651"/>
                </a:cubicBezTo>
                <a:cubicBezTo>
                  <a:pt x="8909161" y="844048"/>
                  <a:pt x="8918437" y="845186"/>
                  <a:pt x="8932389" y="853846"/>
                </a:cubicBezTo>
                <a:cubicBezTo>
                  <a:pt x="8960146" y="860074"/>
                  <a:pt x="8965550" y="829338"/>
                  <a:pt x="8989288" y="852877"/>
                </a:cubicBezTo>
                <a:cubicBezTo>
                  <a:pt x="8988278" y="835633"/>
                  <a:pt x="9043995" y="856467"/>
                  <a:pt x="9035275" y="837110"/>
                </a:cubicBezTo>
                <a:cubicBezTo>
                  <a:pt x="9060165" y="838647"/>
                  <a:pt x="9108456" y="858499"/>
                  <a:pt x="9138626" y="862106"/>
                </a:cubicBezTo>
                <a:cubicBezTo>
                  <a:pt x="9165080" y="876547"/>
                  <a:pt x="9174888" y="860404"/>
                  <a:pt x="9216298" y="858754"/>
                </a:cubicBezTo>
                <a:cubicBezTo>
                  <a:pt x="9230418" y="871192"/>
                  <a:pt x="9244774" y="868822"/>
                  <a:pt x="9259941" y="861843"/>
                </a:cubicBezTo>
                <a:cubicBezTo>
                  <a:pt x="9297647" y="870955"/>
                  <a:pt x="9335980" y="863006"/>
                  <a:pt x="9380407" y="864825"/>
                </a:cubicBezTo>
                <a:cubicBezTo>
                  <a:pt x="9424338" y="883720"/>
                  <a:pt x="9443322" y="899138"/>
                  <a:pt x="9490772" y="901190"/>
                </a:cubicBezTo>
                <a:cubicBezTo>
                  <a:pt x="9530410" y="933396"/>
                  <a:pt x="9546422" y="928548"/>
                  <a:pt x="9584982" y="935980"/>
                </a:cubicBezTo>
                <a:cubicBezTo>
                  <a:pt x="9629819" y="954269"/>
                  <a:pt x="9718219" y="986435"/>
                  <a:pt x="9759797" y="1010923"/>
                </a:cubicBezTo>
                <a:cubicBezTo>
                  <a:pt x="9801376" y="1035410"/>
                  <a:pt x="9804503" y="1066293"/>
                  <a:pt x="9834455" y="1082908"/>
                </a:cubicBezTo>
                <a:cubicBezTo>
                  <a:pt x="9864406" y="1099522"/>
                  <a:pt x="9891608" y="1087791"/>
                  <a:pt x="9939504" y="1110614"/>
                </a:cubicBezTo>
                <a:cubicBezTo>
                  <a:pt x="9978150" y="1098522"/>
                  <a:pt x="10034187" y="1166580"/>
                  <a:pt x="10077001" y="1160906"/>
                </a:cubicBezTo>
                <a:cubicBezTo>
                  <a:pt x="10084861" y="1190721"/>
                  <a:pt x="10164307" y="1234884"/>
                  <a:pt x="10178431" y="1244920"/>
                </a:cubicBezTo>
                <a:cubicBezTo>
                  <a:pt x="10210316" y="1215779"/>
                  <a:pt x="10222273" y="1306394"/>
                  <a:pt x="10248658" y="1309335"/>
                </a:cubicBezTo>
                <a:lnTo>
                  <a:pt x="10414709" y="1388645"/>
                </a:lnTo>
                <a:cubicBezTo>
                  <a:pt x="10473963" y="1440373"/>
                  <a:pt x="10538857" y="1454568"/>
                  <a:pt x="10592469" y="1543828"/>
                </a:cubicBezTo>
                <a:cubicBezTo>
                  <a:pt x="10651538" y="1531501"/>
                  <a:pt x="10660082" y="1567462"/>
                  <a:pt x="10674941" y="1597388"/>
                </a:cubicBezTo>
                <a:lnTo>
                  <a:pt x="10680562" y="1605023"/>
                </a:lnTo>
                <a:lnTo>
                  <a:pt x="0" y="1605023"/>
                </a:lnTo>
                <a:lnTo>
                  <a:pt x="0" y="415048"/>
                </a:lnTo>
                <a:lnTo>
                  <a:pt x="9656" y="416044"/>
                </a:lnTo>
                <a:cubicBezTo>
                  <a:pt x="66794" y="420549"/>
                  <a:pt x="142962" y="423374"/>
                  <a:pt x="179196" y="423071"/>
                </a:cubicBezTo>
                <a:cubicBezTo>
                  <a:pt x="202136" y="418172"/>
                  <a:pt x="228694" y="392385"/>
                  <a:pt x="250912" y="408617"/>
                </a:cubicBezTo>
                <a:cubicBezTo>
                  <a:pt x="249389" y="392611"/>
                  <a:pt x="280512" y="416185"/>
                  <a:pt x="291375" y="403710"/>
                </a:cubicBezTo>
                <a:cubicBezTo>
                  <a:pt x="298635" y="393187"/>
                  <a:pt x="309770" y="397885"/>
                  <a:pt x="320542" y="396592"/>
                </a:cubicBezTo>
                <a:cubicBezTo>
                  <a:pt x="359051" y="397166"/>
                  <a:pt x="484339" y="405354"/>
                  <a:pt x="522426" y="407158"/>
                </a:cubicBezTo>
                <a:cubicBezTo>
                  <a:pt x="532069" y="408997"/>
                  <a:pt x="540856" y="408831"/>
                  <a:pt x="549068" y="407418"/>
                </a:cubicBezTo>
                <a:lnTo>
                  <a:pt x="571100" y="400562"/>
                </a:lnTo>
                <a:lnTo>
                  <a:pt x="575457" y="392801"/>
                </a:lnTo>
                <a:lnTo>
                  <a:pt x="589968" y="391807"/>
                </a:lnTo>
                <a:lnTo>
                  <a:pt x="593649" y="390062"/>
                </a:lnTo>
                <a:cubicBezTo>
                  <a:pt x="600667" y="386700"/>
                  <a:pt x="607669" y="383607"/>
                  <a:pt x="614928" y="381544"/>
                </a:cubicBezTo>
                <a:cubicBezTo>
                  <a:pt x="636416" y="381988"/>
                  <a:pt x="667253" y="387671"/>
                  <a:pt x="722580" y="392722"/>
                </a:cubicBezTo>
                <a:cubicBezTo>
                  <a:pt x="792539" y="408114"/>
                  <a:pt x="885615" y="380106"/>
                  <a:pt x="946884" y="411854"/>
                </a:cubicBezTo>
                <a:cubicBezTo>
                  <a:pt x="1028270" y="418469"/>
                  <a:pt x="1139077" y="429433"/>
                  <a:pt x="1210905" y="432414"/>
                </a:cubicBezTo>
                <a:cubicBezTo>
                  <a:pt x="1270803" y="429423"/>
                  <a:pt x="1321921" y="453757"/>
                  <a:pt x="1377854" y="429745"/>
                </a:cubicBezTo>
                <a:cubicBezTo>
                  <a:pt x="1381419" y="434564"/>
                  <a:pt x="1385901" y="438319"/>
                  <a:pt x="1391004" y="441307"/>
                </a:cubicBezTo>
                <a:lnTo>
                  <a:pt x="1406953" y="447889"/>
                </a:lnTo>
                <a:lnTo>
                  <a:pt x="1409246" y="446765"/>
                </a:lnTo>
                <a:cubicBezTo>
                  <a:pt x="1419066" y="444804"/>
                  <a:pt x="1424836" y="446037"/>
                  <a:pt x="1428800" y="448677"/>
                </a:cubicBezTo>
                <a:lnTo>
                  <a:pt x="1432402" y="452956"/>
                </a:lnTo>
                <a:lnTo>
                  <a:pt x="1606578" y="430870"/>
                </a:lnTo>
                <a:cubicBezTo>
                  <a:pt x="1619625" y="433971"/>
                  <a:pt x="1633347" y="436643"/>
                  <a:pt x="1647476" y="438687"/>
                </a:cubicBezTo>
                <a:lnTo>
                  <a:pt x="1655866" y="439472"/>
                </a:lnTo>
                <a:lnTo>
                  <a:pt x="1656096" y="439162"/>
                </a:lnTo>
                <a:cubicBezTo>
                  <a:pt x="1658061" y="438636"/>
                  <a:pt x="1666503" y="411823"/>
                  <a:pt x="1670708" y="412530"/>
                </a:cubicBezTo>
                <a:lnTo>
                  <a:pt x="1737953" y="399496"/>
                </a:lnTo>
                <a:lnTo>
                  <a:pt x="1848192" y="376032"/>
                </a:lnTo>
                <a:cubicBezTo>
                  <a:pt x="1887458" y="368088"/>
                  <a:pt x="1918458" y="352092"/>
                  <a:pt x="1954077" y="352621"/>
                </a:cubicBezTo>
                <a:cubicBezTo>
                  <a:pt x="1965180" y="342609"/>
                  <a:pt x="1976973" y="337201"/>
                  <a:pt x="1993047" y="346068"/>
                </a:cubicBezTo>
                <a:cubicBezTo>
                  <a:pt x="2028636" y="335449"/>
                  <a:pt x="2032293" y="317806"/>
                  <a:pt x="2059719" y="325903"/>
                </a:cubicBezTo>
                <a:cubicBezTo>
                  <a:pt x="2071905" y="296194"/>
                  <a:pt x="2076373" y="305826"/>
                  <a:pt x="2088528" y="311409"/>
                </a:cubicBezTo>
                <a:lnTo>
                  <a:pt x="2090087" y="311676"/>
                </a:lnTo>
                <a:lnTo>
                  <a:pt x="2091700" y="307455"/>
                </a:lnTo>
                <a:lnTo>
                  <a:pt x="2096989" y="304649"/>
                </a:lnTo>
                <a:lnTo>
                  <a:pt x="2113325" y="302764"/>
                </a:lnTo>
                <a:lnTo>
                  <a:pt x="2119780" y="303007"/>
                </a:lnTo>
                <a:cubicBezTo>
                  <a:pt x="2124111" y="302819"/>
                  <a:pt x="2126840" y="302239"/>
                  <a:pt x="2128562" y="301336"/>
                </a:cubicBezTo>
                <a:cubicBezTo>
                  <a:pt x="2128600" y="301221"/>
                  <a:pt x="2128640" y="301107"/>
                  <a:pt x="2128679" y="300991"/>
                </a:cubicBezTo>
                <a:lnTo>
                  <a:pt x="2179558" y="299095"/>
                </a:lnTo>
                <a:cubicBezTo>
                  <a:pt x="2184857" y="280099"/>
                  <a:pt x="2238998" y="291238"/>
                  <a:pt x="2223277" y="260239"/>
                </a:cubicBezTo>
                <a:cubicBezTo>
                  <a:pt x="2241523" y="259676"/>
                  <a:pt x="2256386" y="270988"/>
                  <a:pt x="2243644" y="251110"/>
                </a:cubicBezTo>
                <a:cubicBezTo>
                  <a:pt x="2249448" y="250324"/>
                  <a:pt x="2252382" y="247882"/>
                  <a:pt x="2253986" y="244616"/>
                </a:cubicBezTo>
                <a:lnTo>
                  <a:pt x="2254285" y="243167"/>
                </a:lnTo>
                <a:lnTo>
                  <a:pt x="2295037" y="242433"/>
                </a:lnTo>
                <a:lnTo>
                  <a:pt x="2299648" y="239896"/>
                </a:lnTo>
                <a:lnTo>
                  <a:pt x="2327237" y="242539"/>
                </a:lnTo>
                <a:lnTo>
                  <a:pt x="2340943" y="242239"/>
                </a:lnTo>
                <a:lnTo>
                  <a:pt x="2345943" y="245589"/>
                </a:lnTo>
                <a:cubicBezTo>
                  <a:pt x="2350718" y="247299"/>
                  <a:pt x="2356754" y="247292"/>
                  <a:pt x="2365602" y="243403"/>
                </a:cubicBezTo>
                <a:lnTo>
                  <a:pt x="2367433" y="241858"/>
                </a:lnTo>
                <a:lnTo>
                  <a:pt x="2385231" y="244873"/>
                </a:lnTo>
                <a:cubicBezTo>
                  <a:pt x="2391237" y="246682"/>
                  <a:pt x="2396907" y="249351"/>
                  <a:pt x="2402059" y="253223"/>
                </a:cubicBezTo>
                <a:cubicBezTo>
                  <a:pt x="2457690" y="251623"/>
                  <a:pt x="2639813" y="242704"/>
                  <a:pt x="2719020" y="235271"/>
                </a:cubicBezTo>
                <a:cubicBezTo>
                  <a:pt x="2762954" y="229515"/>
                  <a:pt x="2821915" y="222156"/>
                  <a:pt x="2877308" y="208630"/>
                </a:cubicBezTo>
                <a:cubicBezTo>
                  <a:pt x="2947949" y="226393"/>
                  <a:pt x="2978035" y="153757"/>
                  <a:pt x="3051375" y="154110"/>
                </a:cubicBezTo>
                <a:cubicBezTo>
                  <a:pt x="3078434" y="115011"/>
                  <a:pt x="3067807" y="148493"/>
                  <a:pt x="3104837" y="135199"/>
                </a:cubicBezTo>
                <a:cubicBezTo>
                  <a:pt x="3103880" y="166713"/>
                  <a:pt x="3146743" y="109780"/>
                  <a:pt x="3159836" y="142694"/>
                </a:cubicBezTo>
                <a:cubicBezTo>
                  <a:pt x="3166160" y="139232"/>
                  <a:pt x="3171875" y="134841"/>
                  <a:pt x="3177510" y="130186"/>
                </a:cubicBezTo>
                <a:lnTo>
                  <a:pt x="3180470" y="127764"/>
                </a:lnTo>
                <a:lnTo>
                  <a:pt x="3194216" y="123837"/>
                </a:lnTo>
                <a:lnTo>
                  <a:pt x="3214710" y="104451"/>
                </a:lnTo>
                <a:cubicBezTo>
                  <a:pt x="3222186" y="101416"/>
                  <a:pt x="3230663" y="99454"/>
                  <a:pt x="3240671" y="99232"/>
                </a:cubicBezTo>
                <a:cubicBezTo>
                  <a:pt x="3277606" y="111009"/>
                  <a:pt x="3320498" y="66221"/>
                  <a:pt x="3366544" y="82506"/>
                </a:cubicBezTo>
                <a:cubicBezTo>
                  <a:pt x="3383134" y="85775"/>
                  <a:pt x="3432393" y="79256"/>
                  <a:pt x="3440424" y="67891"/>
                </a:cubicBezTo>
                <a:cubicBezTo>
                  <a:pt x="3450432" y="64444"/>
                  <a:pt x="3462892" y="66649"/>
                  <a:pt x="3466248" y="55103"/>
                </a:cubicBezTo>
                <a:cubicBezTo>
                  <a:pt x="3472418" y="40954"/>
                  <a:pt x="3510917" y="57092"/>
                  <a:pt x="3503820" y="42110"/>
                </a:cubicBezTo>
                <a:lnTo>
                  <a:pt x="3568389" y="13576"/>
                </a:lnTo>
                <a:cubicBezTo>
                  <a:pt x="3579310" y="19318"/>
                  <a:pt x="3590168" y="14433"/>
                  <a:pt x="3604089" y="6980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014162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9183" name="Rectangle 519182">
            <a:extLst>
              <a:ext uri="{FF2B5EF4-FFF2-40B4-BE49-F238E27FC236}">
                <a16:creationId xmlns:a16="http://schemas.microsoft.com/office/drawing/2014/main" id="{7FF47CB7-972F-479F-A36D-9E72D26EC8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9185" name="Freeform: Shape 519184">
            <a:extLst>
              <a:ext uri="{FF2B5EF4-FFF2-40B4-BE49-F238E27FC236}">
                <a16:creationId xmlns:a16="http://schemas.microsoft.com/office/drawing/2014/main" id="{0D153B68-5844-490D-8E67-F616D6D72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8824632" cy="2061837"/>
          </a:xfrm>
          <a:custGeom>
            <a:avLst/>
            <a:gdLst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13657 w 10768629"/>
              <a:gd name="connsiteY144" fmla="*/ 1730706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40853 w 10768629"/>
              <a:gd name="connsiteY141" fmla="*/ 1657958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232341 w 10768629"/>
              <a:gd name="connsiteY179" fmla="*/ 1785942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232341 w 10768629"/>
              <a:gd name="connsiteY179" fmla="*/ 1785942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0257 w 10768629"/>
              <a:gd name="connsiteY182" fmla="*/ 1789615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84330 h 1978172"/>
              <a:gd name="connsiteX182" fmla="*/ 1120257 w 10768629"/>
              <a:gd name="connsiteY182" fmla="*/ 1789615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</a:cxnLst>
            <a:rect l="l" t="t" r="r" b="b"/>
            <a:pathLst>
              <a:path w="10768629" h="1978172">
                <a:moveTo>
                  <a:pt x="0" y="0"/>
                </a:moveTo>
                <a:lnTo>
                  <a:pt x="10768629" y="0"/>
                </a:lnTo>
                <a:lnTo>
                  <a:pt x="10733254" y="31439"/>
                </a:lnTo>
                <a:lnTo>
                  <a:pt x="10727085" y="37910"/>
                </a:lnTo>
                <a:cubicBezTo>
                  <a:pt x="10712973" y="56080"/>
                  <a:pt x="10699457" y="78430"/>
                  <a:pt x="10675953" y="68623"/>
                </a:cubicBezTo>
                <a:cubicBezTo>
                  <a:pt x="10685972" y="89202"/>
                  <a:pt x="10641629" y="69781"/>
                  <a:pt x="10637091" y="90361"/>
                </a:cubicBezTo>
                <a:cubicBezTo>
                  <a:pt x="10635214" y="107005"/>
                  <a:pt x="10621323" y="104993"/>
                  <a:pt x="10610971" y="110764"/>
                </a:cubicBezTo>
                <a:cubicBezTo>
                  <a:pt x="10603980" y="127568"/>
                  <a:pt x="10551417" y="141180"/>
                  <a:pt x="10532872" y="138028"/>
                </a:cubicBezTo>
                <a:cubicBezTo>
                  <a:pt x="10480300" y="119072"/>
                  <a:pt x="10440532" y="186296"/>
                  <a:pt x="10398558" y="172911"/>
                </a:cubicBezTo>
                <a:cubicBezTo>
                  <a:pt x="10387708" y="174114"/>
                  <a:pt x="10378792" y="177646"/>
                  <a:pt x="10371128" y="182609"/>
                </a:cubicBezTo>
                <a:lnTo>
                  <a:pt x="10352178" y="199976"/>
                </a:lnTo>
                <a:lnTo>
                  <a:pt x="10351815" y="211879"/>
                </a:lnTo>
                <a:lnTo>
                  <a:pt x="10337471" y="218661"/>
                </a:lnTo>
                <a:lnTo>
                  <a:pt x="10334625" y="222351"/>
                </a:lnTo>
                <a:cubicBezTo>
                  <a:pt x="10321108" y="225227"/>
                  <a:pt x="10278615" y="228401"/>
                  <a:pt x="10256365" y="235917"/>
                </a:cubicBezTo>
                <a:cubicBezTo>
                  <a:pt x="10218136" y="258033"/>
                  <a:pt x="10224552" y="209685"/>
                  <a:pt x="10201127" y="267448"/>
                </a:cubicBezTo>
                <a:cubicBezTo>
                  <a:pt x="10121320" y="273476"/>
                  <a:pt x="10040763" y="345580"/>
                  <a:pt x="9961218" y="326720"/>
                </a:cubicBezTo>
                <a:cubicBezTo>
                  <a:pt x="9980173" y="341621"/>
                  <a:pt x="9883038" y="318484"/>
                  <a:pt x="9859715" y="355698"/>
                </a:cubicBezTo>
                <a:cubicBezTo>
                  <a:pt x="9812822" y="367758"/>
                  <a:pt x="9752089" y="383830"/>
                  <a:pt x="9679867" y="399081"/>
                </a:cubicBezTo>
                <a:cubicBezTo>
                  <a:pt x="9618357" y="415668"/>
                  <a:pt x="9525492" y="446315"/>
                  <a:pt x="9490654" y="455225"/>
                </a:cubicBezTo>
                <a:lnTo>
                  <a:pt x="9470837" y="452539"/>
                </a:lnTo>
                <a:lnTo>
                  <a:pt x="9469082" y="454891"/>
                </a:lnTo>
                <a:cubicBezTo>
                  <a:pt x="9460057" y="461184"/>
                  <a:pt x="9453495" y="461729"/>
                  <a:pt x="9448038" y="459733"/>
                </a:cubicBezTo>
                <a:lnTo>
                  <a:pt x="9396821" y="455795"/>
                </a:lnTo>
                <a:lnTo>
                  <a:pt x="9392197" y="459796"/>
                </a:lnTo>
                <a:lnTo>
                  <a:pt x="9347994" y="464462"/>
                </a:lnTo>
                <a:cubicBezTo>
                  <a:pt x="9347959" y="465155"/>
                  <a:pt x="9347925" y="465846"/>
                  <a:pt x="9347889" y="466539"/>
                </a:cubicBezTo>
                <a:cubicBezTo>
                  <a:pt x="9346648" y="471307"/>
                  <a:pt x="9343831" y="475025"/>
                  <a:pt x="9337639" y="476654"/>
                </a:cubicBezTo>
                <a:cubicBezTo>
                  <a:pt x="9354547" y="503661"/>
                  <a:pt x="9307720" y="510631"/>
                  <a:pt x="9287964" y="513052"/>
                </a:cubicBezTo>
                <a:cubicBezTo>
                  <a:pt x="9269905" y="526173"/>
                  <a:pt x="9245386" y="544358"/>
                  <a:pt x="9229283" y="555377"/>
                </a:cubicBezTo>
                <a:lnTo>
                  <a:pt x="9220274" y="557502"/>
                </a:lnTo>
                <a:cubicBezTo>
                  <a:pt x="9220250" y="557668"/>
                  <a:pt x="9220226" y="557835"/>
                  <a:pt x="9220202" y="558001"/>
                </a:cubicBezTo>
                <a:cubicBezTo>
                  <a:pt x="9218468" y="559434"/>
                  <a:pt x="9215591" y="560497"/>
                  <a:pt x="9210908" y="561147"/>
                </a:cubicBezTo>
                <a:lnTo>
                  <a:pt x="9186374" y="565502"/>
                </a:lnTo>
                <a:lnTo>
                  <a:pt x="9181058" y="569943"/>
                </a:lnTo>
                <a:lnTo>
                  <a:pt x="9167549" y="584727"/>
                </a:lnTo>
                <a:lnTo>
                  <a:pt x="9149110" y="598906"/>
                </a:lnTo>
                <a:cubicBezTo>
                  <a:pt x="9133575" y="594395"/>
                  <a:pt x="9087390" y="636567"/>
                  <a:pt x="9078556" y="644039"/>
                </a:cubicBezTo>
                <a:lnTo>
                  <a:pt x="8996399" y="690055"/>
                </a:lnTo>
                <a:cubicBezTo>
                  <a:pt x="8913147" y="777045"/>
                  <a:pt x="8867993" y="772591"/>
                  <a:pt x="8803791" y="813860"/>
                </a:cubicBezTo>
                <a:cubicBezTo>
                  <a:pt x="8745270" y="819906"/>
                  <a:pt x="8690049" y="823612"/>
                  <a:pt x="8636202" y="848463"/>
                </a:cubicBezTo>
                <a:cubicBezTo>
                  <a:pt x="8594799" y="860014"/>
                  <a:pt x="8568613" y="864779"/>
                  <a:pt x="8555372" y="883171"/>
                </a:cubicBezTo>
                <a:lnTo>
                  <a:pt x="8507229" y="901665"/>
                </a:lnTo>
                <a:lnTo>
                  <a:pt x="8428473" y="927985"/>
                </a:lnTo>
                <a:cubicBezTo>
                  <a:pt x="8428287" y="929817"/>
                  <a:pt x="8428100" y="931648"/>
                  <a:pt x="8427914" y="933480"/>
                </a:cubicBezTo>
                <a:lnTo>
                  <a:pt x="8420327" y="941984"/>
                </a:lnTo>
                <a:lnTo>
                  <a:pt x="8394729" y="948347"/>
                </a:lnTo>
                <a:lnTo>
                  <a:pt x="8380548" y="987916"/>
                </a:lnTo>
                <a:lnTo>
                  <a:pt x="8375330" y="965444"/>
                </a:lnTo>
                <a:cubicBezTo>
                  <a:pt x="8372375" y="964202"/>
                  <a:pt x="8344433" y="977378"/>
                  <a:pt x="8340796" y="980522"/>
                </a:cubicBezTo>
                <a:cubicBezTo>
                  <a:pt x="8328292" y="982128"/>
                  <a:pt x="8319237" y="991089"/>
                  <a:pt x="8304438" y="996739"/>
                </a:cubicBezTo>
                <a:cubicBezTo>
                  <a:pt x="8297193" y="1005683"/>
                  <a:pt x="8289328" y="1014568"/>
                  <a:pt x="8280929" y="1023089"/>
                </a:cubicBezTo>
                <a:lnTo>
                  <a:pt x="8275760" y="1027772"/>
                </a:lnTo>
                <a:lnTo>
                  <a:pt x="8275478" y="1027605"/>
                </a:lnTo>
                <a:cubicBezTo>
                  <a:pt x="8273970" y="1028076"/>
                  <a:pt x="8251461" y="1029408"/>
                  <a:pt x="8249003" y="1032033"/>
                </a:cubicBezTo>
                <a:lnTo>
                  <a:pt x="8203836" y="1037347"/>
                </a:lnTo>
                <a:cubicBezTo>
                  <a:pt x="8172789" y="1049890"/>
                  <a:pt x="8148166" y="1034625"/>
                  <a:pt x="8122936" y="1063113"/>
                </a:cubicBezTo>
                <a:cubicBezTo>
                  <a:pt x="8093850" y="1074757"/>
                  <a:pt x="8066781" y="1075350"/>
                  <a:pt x="8043658" y="1092746"/>
                </a:cubicBezTo>
                <a:cubicBezTo>
                  <a:pt x="8032157" y="1089174"/>
                  <a:pt x="8022145" y="1089998"/>
                  <a:pt x="8015351" y="1105478"/>
                </a:cubicBezTo>
                <a:cubicBezTo>
                  <a:pt x="7987544" y="1113006"/>
                  <a:pt x="7977708" y="1099152"/>
                  <a:pt x="7963145" y="1119346"/>
                </a:cubicBezTo>
                <a:cubicBezTo>
                  <a:pt x="7942622" y="1098880"/>
                  <a:pt x="7943760" y="1109516"/>
                  <a:pt x="7938145" y="1120225"/>
                </a:cubicBezTo>
                <a:lnTo>
                  <a:pt x="7937238" y="1121204"/>
                </a:lnTo>
                <a:lnTo>
                  <a:pt x="7934398" y="1118240"/>
                </a:lnTo>
                <a:lnTo>
                  <a:pt x="7918248" y="1124371"/>
                </a:lnTo>
                <a:lnTo>
                  <a:pt x="7914119" y="1127653"/>
                </a:lnTo>
                <a:cubicBezTo>
                  <a:pt x="7911201" y="1129547"/>
                  <a:pt x="7909169" y="1130331"/>
                  <a:pt x="7907658" y="1130350"/>
                </a:cubicBezTo>
                <a:lnTo>
                  <a:pt x="7907434" y="1130103"/>
                </a:lnTo>
                <a:lnTo>
                  <a:pt x="7901508" y="1133245"/>
                </a:lnTo>
                <a:cubicBezTo>
                  <a:pt x="7891644" y="1139271"/>
                  <a:pt x="7882185" y="1145815"/>
                  <a:pt x="7873287" y="1152609"/>
                </a:cubicBezTo>
                <a:cubicBezTo>
                  <a:pt x="7864672" y="1141906"/>
                  <a:pt x="7845199" y="1159242"/>
                  <a:pt x="7834833" y="1153868"/>
                </a:cubicBezTo>
                <a:lnTo>
                  <a:pt x="7828661" y="1139994"/>
                </a:lnTo>
                <a:lnTo>
                  <a:pt x="7823966" y="1143178"/>
                </a:lnTo>
                <a:lnTo>
                  <a:pt x="7815078" y="1151776"/>
                </a:lnTo>
                <a:cubicBezTo>
                  <a:pt x="7813692" y="1152943"/>
                  <a:pt x="7812687" y="1153116"/>
                  <a:pt x="7812026" y="1151522"/>
                </a:cubicBezTo>
                <a:cubicBezTo>
                  <a:pt x="7806555" y="1153054"/>
                  <a:pt x="7788673" y="1159989"/>
                  <a:pt x="7782249" y="1160970"/>
                </a:cubicBezTo>
                <a:lnTo>
                  <a:pt x="7773476" y="1157414"/>
                </a:lnTo>
                <a:lnTo>
                  <a:pt x="7769600" y="1157365"/>
                </a:lnTo>
                <a:lnTo>
                  <a:pt x="7752631" y="1172815"/>
                </a:lnTo>
                <a:lnTo>
                  <a:pt x="7739392" y="1192062"/>
                </a:lnTo>
                <a:lnTo>
                  <a:pt x="7677677" y="1216394"/>
                </a:lnTo>
                <a:lnTo>
                  <a:pt x="7586920" y="1261888"/>
                </a:lnTo>
                <a:cubicBezTo>
                  <a:pt x="7556723" y="1298911"/>
                  <a:pt x="7489187" y="1284518"/>
                  <a:pt x="7486100" y="1292563"/>
                </a:cubicBezTo>
                <a:cubicBezTo>
                  <a:pt x="7454875" y="1308356"/>
                  <a:pt x="7453335" y="1326361"/>
                  <a:pt x="7411323" y="1340732"/>
                </a:cubicBezTo>
                <a:cubicBezTo>
                  <a:pt x="7372519" y="1390006"/>
                  <a:pt x="7288617" y="1403664"/>
                  <a:pt x="7240698" y="1438832"/>
                </a:cubicBezTo>
                <a:cubicBezTo>
                  <a:pt x="7206467" y="1417136"/>
                  <a:pt x="7227555" y="1441678"/>
                  <a:pt x="7197675" y="1447530"/>
                </a:cubicBezTo>
                <a:cubicBezTo>
                  <a:pt x="7211601" y="1474927"/>
                  <a:pt x="7159483" y="1444981"/>
                  <a:pt x="7164788" y="1480293"/>
                </a:cubicBezTo>
                <a:cubicBezTo>
                  <a:pt x="7159184" y="1480240"/>
                  <a:pt x="7153584" y="1479075"/>
                  <a:pt x="7147929" y="1477641"/>
                </a:cubicBezTo>
                <a:lnTo>
                  <a:pt x="7144965" y="1476908"/>
                </a:lnTo>
                <a:lnTo>
                  <a:pt x="7134299" y="1479969"/>
                </a:lnTo>
                <a:lnTo>
                  <a:pt x="7129809" y="1473339"/>
                </a:lnTo>
                <a:lnTo>
                  <a:pt x="7112688" y="1472575"/>
                </a:lnTo>
                <a:cubicBezTo>
                  <a:pt x="7106506" y="1473449"/>
                  <a:pt x="7100123" y="1475741"/>
                  <a:pt x="7093470" y="1480300"/>
                </a:cubicBezTo>
                <a:cubicBezTo>
                  <a:pt x="7079039" y="1501274"/>
                  <a:pt x="7048991" y="1495718"/>
                  <a:pt x="7025034" y="1506934"/>
                </a:cubicBezTo>
                <a:lnTo>
                  <a:pt x="7014783" y="1515868"/>
                </a:lnTo>
                <a:lnTo>
                  <a:pt x="6979706" y="1523511"/>
                </a:lnTo>
                <a:lnTo>
                  <a:pt x="6977890" y="1525793"/>
                </a:lnTo>
                <a:cubicBezTo>
                  <a:pt x="6971996" y="1527914"/>
                  <a:pt x="6959488" y="1529941"/>
                  <a:pt x="6944339" y="1536237"/>
                </a:cubicBezTo>
                <a:lnTo>
                  <a:pt x="6886996" y="1563569"/>
                </a:lnTo>
                <a:lnTo>
                  <a:pt x="6874510" y="1558469"/>
                </a:lnTo>
                <a:lnTo>
                  <a:pt x="6871943" y="1554651"/>
                </a:lnTo>
                <a:lnTo>
                  <a:pt x="6856174" y="1562024"/>
                </a:lnTo>
                <a:lnTo>
                  <a:pt x="6842321" y="1560554"/>
                </a:lnTo>
                <a:lnTo>
                  <a:pt x="6832713" y="1569357"/>
                </a:lnTo>
                <a:lnTo>
                  <a:pt x="6816351" y="1571495"/>
                </a:lnTo>
                <a:cubicBezTo>
                  <a:pt x="6810216" y="1571510"/>
                  <a:pt x="6803310" y="1571324"/>
                  <a:pt x="6795800" y="1572010"/>
                </a:cubicBezTo>
                <a:lnTo>
                  <a:pt x="6777546" y="1568661"/>
                </a:lnTo>
                <a:lnTo>
                  <a:pt x="6751528" y="1574143"/>
                </a:lnTo>
                <a:cubicBezTo>
                  <a:pt x="6731455" y="1578562"/>
                  <a:pt x="6712054" y="1582098"/>
                  <a:pt x="6691966" y="1582255"/>
                </a:cubicBezTo>
                <a:cubicBezTo>
                  <a:pt x="6677921" y="1590738"/>
                  <a:pt x="6663787" y="1595441"/>
                  <a:pt x="6646941" y="1588471"/>
                </a:cubicBezTo>
                <a:cubicBezTo>
                  <a:pt x="6605135" y="1597971"/>
                  <a:pt x="6598373" y="1612583"/>
                  <a:pt x="6568576" y="1606488"/>
                </a:cubicBezTo>
                <a:cubicBezTo>
                  <a:pt x="6562510" y="1614734"/>
                  <a:pt x="6558067" y="1619360"/>
                  <a:pt x="6554358" y="1621701"/>
                </a:cubicBezTo>
                <a:cubicBezTo>
                  <a:pt x="6543227" y="1628727"/>
                  <a:pt x="6538724" y="1615196"/>
                  <a:pt x="6516968" y="1617195"/>
                </a:cubicBezTo>
                <a:cubicBezTo>
                  <a:pt x="6493173" y="1617368"/>
                  <a:pt x="6528193" y="1598652"/>
                  <a:pt x="6506479" y="1602227"/>
                </a:cubicBezTo>
                <a:cubicBezTo>
                  <a:pt x="6486674" y="1613929"/>
                  <a:pt x="6478484" y="1593997"/>
                  <a:pt x="6458436" y="1607332"/>
                </a:cubicBezTo>
                <a:cubicBezTo>
                  <a:pt x="6471168" y="1620800"/>
                  <a:pt x="6410323" y="1615478"/>
                  <a:pt x="6414786" y="1628815"/>
                </a:cubicBezTo>
                <a:cubicBezTo>
                  <a:pt x="6385942" y="1615041"/>
                  <a:pt x="6386569" y="1640238"/>
                  <a:pt x="6357085" y="1640846"/>
                </a:cubicBezTo>
                <a:cubicBezTo>
                  <a:pt x="6341163" y="1636809"/>
                  <a:pt x="6331497" y="1637754"/>
                  <a:pt x="6322636" y="1648213"/>
                </a:cubicBezTo>
                <a:cubicBezTo>
                  <a:pt x="6248448" y="1627802"/>
                  <a:pt x="6286748" y="1654976"/>
                  <a:pt x="6226172" y="1654676"/>
                </a:cubicBezTo>
                <a:lnTo>
                  <a:pt x="6221217" y="1654506"/>
                </a:lnTo>
                <a:lnTo>
                  <a:pt x="6204956" y="1664280"/>
                </a:lnTo>
                <a:cubicBezTo>
                  <a:pt x="6204728" y="1665114"/>
                  <a:pt x="6204498" y="1665947"/>
                  <a:pt x="6204270" y="1666782"/>
                </a:cubicBezTo>
                <a:lnTo>
                  <a:pt x="6143810" y="1661963"/>
                </a:lnTo>
                <a:lnTo>
                  <a:pt x="6136560" y="1665728"/>
                </a:lnTo>
                <a:lnTo>
                  <a:pt x="6096155" y="1656951"/>
                </a:lnTo>
                <a:lnTo>
                  <a:pt x="6075812" y="1655422"/>
                </a:lnTo>
                <a:lnTo>
                  <a:pt x="6039495" y="1649680"/>
                </a:lnTo>
                <a:lnTo>
                  <a:pt x="6036523" y="1652121"/>
                </a:lnTo>
                <a:lnTo>
                  <a:pt x="6029328" y="1649904"/>
                </a:lnTo>
                <a:lnTo>
                  <a:pt x="6024075" y="1652779"/>
                </a:lnTo>
                <a:lnTo>
                  <a:pt x="6018085" y="1652030"/>
                </a:lnTo>
                <a:cubicBezTo>
                  <a:pt x="6006658" y="1653831"/>
                  <a:pt x="5968194" y="1662035"/>
                  <a:pt x="5955513" y="1663584"/>
                </a:cubicBezTo>
                <a:lnTo>
                  <a:pt x="5941996" y="1661326"/>
                </a:lnTo>
                <a:lnTo>
                  <a:pt x="5931789" y="1669915"/>
                </a:lnTo>
                <a:lnTo>
                  <a:pt x="5888686" y="1672175"/>
                </a:lnTo>
                <a:lnTo>
                  <a:pt x="5873794" y="1665454"/>
                </a:lnTo>
                <a:lnTo>
                  <a:pt x="5860022" y="1660635"/>
                </a:lnTo>
                <a:lnTo>
                  <a:pt x="5858237" y="1660649"/>
                </a:lnTo>
                <a:lnTo>
                  <a:pt x="5840319" y="1660798"/>
                </a:lnTo>
                <a:lnTo>
                  <a:pt x="5806984" y="1661075"/>
                </a:lnTo>
                <a:cubicBezTo>
                  <a:pt x="5785708" y="1661533"/>
                  <a:pt x="5764126" y="1662974"/>
                  <a:pt x="5742351" y="1667489"/>
                </a:cubicBezTo>
                <a:cubicBezTo>
                  <a:pt x="5659069" y="1645168"/>
                  <a:pt x="5615134" y="1706361"/>
                  <a:pt x="5521171" y="1671626"/>
                </a:cubicBezTo>
                <a:cubicBezTo>
                  <a:pt x="5491803" y="1671296"/>
                  <a:pt x="5498089" y="1662666"/>
                  <a:pt x="5457384" y="1683952"/>
                </a:cubicBezTo>
                <a:cubicBezTo>
                  <a:pt x="5356959" y="1699287"/>
                  <a:pt x="5078905" y="1774579"/>
                  <a:pt x="4950070" y="1748401"/>
                </a:cubicBezTo>
                <a:cubicBezTo>
                  <a:pt x="4918276" y="1752255"/>
                  <a:pt x="4891043" y="1756936"/>
                  <a:pt x="4872172" y="1757222"/>
                </a:cubicBezTo>
                <a:lnTo>
                  <a:pt x="4809524" y="1761033"/>
                </a:lnTo>
                <a:cubicBezTo>
                  <a:pt x="4791324" y="1772975"/>
                  <a:pt x="4777258" y="1754591"/>
                  <a:pt x="4759058" y="1766533"/>
                </a:cubicBezTo>
                <a:cubicBezTo>
                  <a:pt x="4747481" y="1770744"/>
                  <a:pt x="4734604" y="1772921"/>
                  <a:pt x="4719749" y="1771811"/>
                </a:cubicBezTo>
                <a:cubicBezTo>
                  <a:pt x="4671168" y="1780243"/>
                  <a:pt x="4634134" y="1775931"/>
                  <a:pt x="4568686" y="1786141"/>
                </a:cubicBezTo>
                <a:cubicBezTo>
                  <a:pt x="4544667" y="1777910"/>
                  <a:pt x="4432547" y="1778168"/>
                  <a:pt x="4418751" y="1796932"/>
                </a:cubicBezTo>
                <a:cubicBezTo>
                  <a:pt x="4403360" y="1801488"/>
                  <a:pt x="4385278" y="1795746"/>
                  <a:pt x="4378377" y="1815528"/>
                </a:cubicBezTo>
                <a:cubicBezTo>
                  <a:pt x="4366870" y="1839461"/>
                  <a:pt x="4337372" y="1814003"/>
                  <a:pt x="4320575" y="1832722"/>
                </a:cubicBezTo>
                <a:cubicBezTo>
                  <a:pt x="4277898" y="1857053"/>
                  <a:pt x="4243945" y="1846759"/>
                  <a:pt x="4211935" y="1860177"/>
                </a:cubicBezTo>
                <a:cubicBezTo>
                  <a:pt x="4181519" y="1859584"/>
                  <a:pt x="4171342" y="1859762"/>
                  <a:pt x="4101228" y="1868717"/>
                </a:cubicBezTo>
                <a:cubicBezTo>
                  <a:pt x="4080159" y="1876188"/>
                  <a:pt x="4039427" y="1877381"/>
                  <a:pt x="3973223" y="1881015"/>
                </a:cubicBezTo>
                <a:cubicBezTo>
                  <a:pt x="3971330" y="1884974"/>
                  <a:pt x="3952843" y="1879225"/>
                  <a:pt x="3900992" y="1880603"/>
                </a:cubicBezTo>
                <a:cubicBezTo>
                  <a:pt x="3849141" y="1881981"/>
                  <a:pt x="3740060" y="1895686"/>
                  <a:pt x="3662119" y="1889285"/>
                </a:cubicBezTo>
                <a:cubicBezTo>
                  <a:pt x="3565155" y="1881322"/>
                  <a:pt x="3613412" y="1915150"/>
                  <a:pt x="3496919" y="1873180"/>
                </a:cubicBezTo>
                <a:cubicBezTo>
                  <a:pt x="3488062" y="1895719"/>
                  <a:pt x="3474293" y="1876288"/>
                  <a:pt x="3449433" y="1889681"/>
                </a:cubicBezTo>
                <a:cubicBezTo>
                  <a:pt x="3406553" y="1891629"/>
                  <a:pt x="3413217" y="1897797"/>
                  <a:pt x="3369766" y="1916653"/>
                </a:cubicBezTo>
                <a:cubicBezTo>
                  <a:pt x="3338805" y="1929531"/>
                  <a:pt x="3289487" y="1928617"/>
                  <a:pt x="3269672" y="1938036"/>
                </a:cubicBezTo>
                <a:lnTo>
                  <a:pt x="3224897" y="1943733"/>
                </a:lnTo>
                <a:cubicBezTo>
                  <a:pt x="3188693" y="1949271"/>
                  <a:pt x="3178540" y="1909145"/>
                  <a:pt x="3161463" y="1946591"/>
                </a:cubicBezTo>
                <a:lnTo>
                  <a:pt x="3112044" y="1935614"/>
                </a:lnTo>
                <a:lnTo>
                  <a:pt x="3069716" y="1930463"/>
                </a:lnTo>
                <a:cubicBezTo>
                  <a:pt x="3049937" y="1924285"/>
                  <a:pt x="3047816" y="1925644"/>
                  <a:pt x="3005773" y="1915878"/>
                </a:cubicBezTo>
                <a:cubicBezTo>
                  <a:pt x="2978838" y="1921092"/>
                  <a:pt x="2967972" y="1927319"/>
                  <a:pt x="2897201" y="1926772"/>
                </a:cubicBezTo>
                <a:lnTo>
                  <a:pt x="2783891" y="1931749"/>
                </a:lnTo>
                <a:cubicBezTo>
                  <a:pt x="2753098" y="1932794"/>
                  <a:pt x="2731621" y="1915151"/>
                  <a:pt x="2712447" y="1933044"/>
                </a:cubicBezTo>
                <a:cubicBezTo>
                  <a:pt x="2621923" y="1990472"/>
                  <a:pt x="2637976" y="1949546"/>
                  <a:pt x="2560151" y="1963609"/>
                </a:cubicBezTo>
                <a:cubicBezTo>
                  <a:pt x="2472084" y="1973456"/>
                  <a:pt x="2423631" y="1962133"/>
                  <a:pt x="2367221" y="1971884"/>
                </a:cubicBezTo>
                <a:cubicBezTo>
                  <a:pt x="2355331" y="1950582"/>
                  <a:pt x="2295649" y="1950006"/>
                  <a:pt x="2272130" y="1961162"/>
                </a:cubicBezTo>
                <a:cubicBezTo>
                  <a:pt x="2229336" y="1964326"/>
                  <a:pt x="2232627" y="1943953"/>
                  <a:pt x="2189404" y="1978172"/>
                </a:cubicBezTo>
                <a:cubicBezTo>
                  <a:pt x="2153824" y="1968017"/>
                  <a:pt x="2114605" y="1969166"/>
                  <a:pt x="2077704" y="1965002"/>
                </a:cubicBezTo>
                <a:cubicBezTo>
                  <a:pt x="2053064" y="1962036"/>
                  <a:pt x="2051584" y="1971011"/>
                  <a:pt x="2033299" y="1969042"/>
                </a:cubicBezTo>
                <a:cubicBezTo>
                  <a:pt x="2015014" y="1967073"/>
                  <a:pt x="1998956" y="1958903"/>
                  <a:pt x="1967996" y="1953187"/>
                </a:cubicBezTo>
                <a:cubicBezTo>
                  <a:pt x="1924117" y="1970917"/>
                  <a:pt x="1915668" y="1940297"/>
                  <a:pt x="1855805" y="1926082"/>
                </a:cubicBezTo>
                <a:cubicBezTo>
                  <a:pt x="1830663" y="1943732"/>
                  <a:pt x="1810564" y="1935694"/>
                  <a:pt x="1790957" y="1919460"/>
                </a:cubicBezTo>
                <a:cubicBezTo>
                  <a:pt x="1732588" y="1924884"/>
                  <a:pt x="1679506" y="1900619"/>
                  <a:pt x="1613978" y="1891581"/>
                </a:cubicBezTo>
                <a:cubicBezTo>
                  <a:pt x="1542961" y="1912227"/>
                  <a:pt x="1506863" y="1865666"/>
                  <a:pt x="1436831" y="1856201"/>
                </a:cubicBezTo>
                <a:cubicBezTo>
                  <a:pt x="1409149" y="1862955"/>
                  <a:pt x="1416370" y="1829853"/>
                  <a:pt x="1357365" y="1832140"/>
                </a:cubicBezTo>
                <a:cubicBezTo>
                  <a:pt x="1285880" y="1811785"/>
                  <a:pt x="1273193" y="1786872"/>
                  <a:pt x="1232341" y="1785942"/>
                </a:cubicBezTo>
                <a:cubicBezTo>
                  <a:pt x="1223903" y="1792798"/>
                  <a:pt x="1160576" y="1793911"/>
                  <a:pt x="1162595" y="1784330"/>
                </a:cubicBezTo>
                <a:cubicBezTo>
                  <a:pt x="1153167" y="1787110"/>
                  <a:pt x="1122206" y="1805077"/>
                  <a:pt x="1120257" y="1789615"/>
                </a:cubicBezTo>
                <a:cubicBezTo>
                  <a:pt x="1073149" y="1786750"/>
                  <a:pt x="1034361" y="1768718"/>
                  <a:pt x="991903" y="1786741"/>
                </a:cubicBezTo>
                <a:cubicBezTo>
                  <a:pt x="966383" y="1781126"/>
                  <a:pt x="949501" y="1800915"/>
                  <a:pt x="883960" y="1809389"/>
                </a:cubicBezTo>
                <a:cubicBezTo>
                  <a:pt x="836064" y="1808194"/>
                  <a:pt x="826980" y="1826610"/>
                  <a:pt x="766531" y="1805053"/>
                </a:cubicBezTo>
                <a:cubicBezTo>
                  <a:pt x="732778" y="1801141"/>
                  <a:pt x="694055" y="1787044"/>
                  <a:pt x="669779" y="1800537"/>
                </a:cubicBezTo>
                <a:cubicBezTo>
                  <a:pt x="645252" y="1794709"/>
                  <a:pt x="563495" y="1813232"/>
                  <a:pt x="523898" y="1811085"/>
                </a:cubicBezTo>
                <a:cubicBezTo>
                  <a:pt x="457555" y="1798530"/>
                  <a:pt x="395227" y="1824052"/>
                  <a:pt x="360251" y="1830735"/>
                </a:cubicBezTo>
                <a:cubicBezTo>
                  <a:pt x="313564" y="1825583"/>
                  <a:pt x="298281" y="1811622"/>
                  <a:pt x="255207" y="1818275"/>
                </a:cubicBezTo>
                <a:cubicBezTo>
                  <a:pt x="206572" y="1839769"/>
                  <a:pt x="160277" y="1836800"/>
                  <a:pt x="101803" y="1870647"/>
                </a:cubicBezTo>
                <a:cubicBezTo>
                  <a:pt x="85849" y="1910002"/>
                  <a:pt x="27997" y="1845258"/>
                  <a:pt x="25397" y="1888443"/>
                </a:cubicBezTo>
                <a:cubicBezTo>
                  <a:pt x="19096" y="1881154"/>
                  <a:pt x="11260" y="1878398"/>
                  <a:pt x="2370" y="1878311"/>
                </a:cubicBezTo>
                <a:lnTo>
                  <a:pt x="0" y="1878785"/>
                </a:lnTo>
                <a:lnTo>
                  <a:pt x="0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19170" name="Rectangle 2"/>
          <p:cNvSpPr>
            <a:spLocks noGrp="1" noChangeArrowheads="1"/>
          </p:cNvSpPr>
          <p:nvPr>
            <p:ph type="title"/>
          </p:nvPr>
        </p:nvSpPr>
        <p:spPr>
          <a:xfrm>
            <a:off x="852775" y="609597"/>
            <a:ext cx="7044316" cy="1330841"/>
          </a:xfrm>
        </p:spPr>
        <p:txBody>
          <a:bodyPr>
            <a:normAutofit/>
          </a:bodyPr>
          <a:lstStyle/>
          <a:p>
            <a:br>
              <a:rPr lang="en-GB" altLang="nb-NO"/>
            </a:br>
            <a:r>
              <a:rPr lang="en-GB" altLang="nb-NO" b="1">
                <a:latin typeface="Arial" panose="020B0604020202020204" pitchFamily="34" charset="0"/>
                <a:cs typeface="Arial" panose="020B0604020202020204" pitchFamily="34" charset="0"/>
              </a:rPr>
              <a:t>Case 1 </a:t>
            </a:r>
          </a:p>
        </p:txBody>
      </p:sp>
      <p:sp>
        <p:nvSpPr>
          <p:cNvPr id="519171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514489" y="2198362"/>
            <a:ext cx="4272784" cy="3917773"/>
          </a:xfrm>
        </p:spPr>
        <p:txBody>
          <a:bodyPr vert="horz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>
              <a:buFont typeface="Wingdings" panose="05000000000000000000" pitchFamily="2" charset="2"/>
              <a:buNone/>
            </a:pPr>
            <a:endParaRPr lang="nb-NO" altLang="nb-NO" sz="1700"/>
          </a:p>
          <a:p>
            <a:pPr marL="0" indent="0">
              <a:buNone/>
            </a:pPr>
            <a:r>
              <a:rPr lang="nb-NO" altLang="nb-NO" sz="1700" b="1" dirty="0">
                <a:latin typeface="Arial"/>
                <a:cs typeface="Arial"/>
              </a:rPr>
              <a:t>En 19 år gammel kvinnelig student kommer gående til avdelingen. Hun har følt seg dårlig siste par dager. Kastet opp flere ganger i dag. Hun har insulin-regulert diabetes.</a:t>
            </a:r>
            <a:endParaRPr lang="nb-NO" altLang="nb-NO" sz="1700" b="1" strike="sngStrike" dirty="0">
              <a:latin typeface="Arial"/>
              <a:cs typeface="Arial"/>
            </a:endParaRPr>
          </a:p>
          <a:p>
            <a:pPr marL="0" indent="0">
              <a:buNone/>
            </a:pPr>
            <a:endParaRPr lang="nb-NO" altLang="nb-NO" sz="1700" b="1" dirty="0">
              <a:latin typeface="Arial"/>
              <a:cs typeface="Arial"/>
            </a:endParaRPr>
          </a:p>
          <a:p>
            <a:r>
              <a:rPr lang="en-GB" altLang="nb-NO" sz="1700" dirty="0" err="1">
                <a:latin typeface="Arial"/>
                <a:cs typeface="Arial"/>
              </a:rPr>
              <a:t>Blodsukker</a:t>
            </a:r>
            <a:r>
              <a:rPr lang="en-GB" altLang="nb-NO" sz="1700" dirty="0">
                <a:latin typeface="Arial"/>
                <a:cs typeface="Arial"/>
              </a:rPr>
              <a:t> er 26.8 mmol</a:t>
            </a:r>
          </a:p>
          <a:p>
            <a:r>
              <a:rPr lang="en-GB" altLang="nb-NO" sz="1700" dirty="0">
                <a:latin typeface="Arial"/>
                <a:cs typeface="Arial"/>
              </a:rPr>
              <a:t>Puls:75</a:t>
            </a:r>
          </a:p>
          <a:p>
            <a:r>
              <a:rPr lang="en-GB" altLang="nb-NO" sz="1700" dirty="0" err="1">
                <a:latin typeface="Arial"/>
                <a:cs typeface="Arial"/>
              </a:rPr>
              <a:t>Urin</a:t>
            </a:r>
            <a:r>
              <a:rPr lang="en-GB" altLang="nb-NO" sz="1700" dirty="0">
                <a:latin typeface="Arial"/>
                <a:cs typeface="Arial"/>
              </a:rPr>
              <a:t> </a:t>
            </a:r>
            <a:r>
              <a:rPr lang="en-GB" altLang="nb-NO" sz="1700" dirty="0" err="1">
                <a:latin typeface="Arial"/>
                <a:cs typeface="Arial"/>
              </a:rPr>
              <a:t>stix</a:t>
            </a:r>
            <a:r>
              <a:rPr lang="en-GB" altLang="nb-NO" sz="1700" dirty="0">
                <a:latin typeface="Arial"/>
                <a:cs typeface="Arial"/>
              </a:rPr>
              <a:t> </a:t>
            </a:r>
            <a:r>
              <a:rPr lang="en-GB" altLang="nb-NO" sz="1700" dirty="0" err="1">
                <a:latin typeface="Arial"/>
                <a:cs typeface="Arial"/>
              </a:rPr>
              <a:t>viser</a:t>
            </a:r>
            <a:r>
              <a:rPr lang="en-GB" altLang="nb-NO" sz="1700" dirty="0">
                <a:latin typeface="Arial"/>
                <a:cs typeface="Arial"/>
              </a:rPr>
              <a:t> ++++ </a:t>
            </a:r>
            <a:r>
              <a:rPr lang="en-GB" altLang="nb-NO" sz="1700" dirty="0" err="1">
                <a:latin typeface="Arial"/>
                <a:cs typeface="Arial"/>
              </a:rPr>
              <a:t>på</a:t>
            </a:r>
            <a:r>
              <a:rPr lang="en-GB" altLang="nb-NO" sz="1700" dirty="0">
                <a:latin typeface="Arial"/>
                <a:cs typeface="Arial"/>
              </a:rPr>
              <a:t> </a:t>
            </a:r>
            <a:r>
              <a:rPr lang="en-GB" altLang="nb-NO" sz="1700" dirty="0" err="1">
                <a:latin typeface="Arial"/>
                <a:cs typeface="Arial"/>
              </a:rPr>
              <a:t>ketoner</a:t>
            </a:r>
            <a:r>
              <a:rPr lang="en-GB" altLang="nb-NO" sz="1700" dirty="0">
                <a:latin typeface="Arial"/>
                <a:cs typeface="Arial"/>
              </a:rPr>
              <a:t>  </a:t>
            </a:r>
          </a:p>
          <a:p>
            <a:r>
              <a:rPr lang="en-GB" altLang="nb-NO" sz="1700" dirty="0">
                <a:latin typeface="Arial"/>
                <a:cs typeface="Arial"/>
              </a:rPr>
              <a:t>Temp 39.4 </a:t>
            </a:r>
            <a:r>
              <a:rPr lang="en-GB" altLang="nb-NO" sz="1700" baseline="30000" dirty="0">
                <a:latin typeface="Arial"/>
                <a:cs typeface="Arial"/>
              </a:rPr>
              <a:t>0</a:t>
            </a:r>
            <a:r>
              <a:rPr lang="en-GB" altLang="nb-NO" sz="1700" dirty="0">
                <a:latin typeface="Arial"/>
                <a:cs typeface="Arial"/>
              </a:rPr>
              <a:t>c</a:t>
            </a:r>
          </a:p>
        </p:txBody>
      </p:sp>
      <p:pic>
        <p:nvPicPr>
          <p:cNvPr id="2" name="Bilde 2" descr="Et bilde som inneholder tekst&#10;&#10;Automatisk generert beskrivelse">
            <a:extLst>
              <a:ext uri="{FF2B5EF4-FFF2-40B4-BE49-F238E27FC236}">
                <a16:creationId xmlns:a16="http://schemas.microsoft.com/office/drawing/2014/main" id="{2B5D216C-2E26-8B79-64BF-89165CAC84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9525" y="3250322"/>
            <a:ext cx="3591379" cy="1625099"/>
          </a:xfrm>
          <a:prstGeom prst="rect">
            <a:avLst/>
          </a:prstGeom>
        </p:spPr>
      </p:pic>
      <p:sp>
        <p:nvSpPr>
          <p:cNvPr id="519187" name="Freeform: Shape 519186">
            <a:extLst>
              <a:ext uri="{FF2B5EF4-FFF2-40B4-BE49-F238E27FC236}">
                <a16:creationId xmlns:a16="http://schemas.microsoft.com/office/drawing/2014/main" id="{9A0D773F-7A7D-4DBB-9DEA-86BB8B8F4B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036218" y="6209414"/>
            <a:ext cx="5107781" cy="648586"/>
          </a:xfrm>
          <a:custGeom>
            <a:avLst/>
            <a:gdLst>
              <a:gd name="connsiteX0" fmla="*/ 0 w 10753706"/>
              <a:gd name="connsiteY0" fmla="*/ 0 h 1027260"/>
              <a:gd name="connsiteX1" fmla="*/ 10753706 w 10753706"/>
              <a:gd name="connsiteY1" fmla="*/ 0 h 1027260"/>
              <a:gd name="connsiteX2" fmla="*/ 10748809 w 10753706"/>
              <a:gd name="connsiteY2" fmla="*/ 2522 h 1027260"/>
              <a:gd name="connsiteX3" fmla="*/ 10725330 w 10753706"/>
              <a:gd name="connsiteY3" fmla="*/ 11977 h 1027260"/>
              <a:gd name="connsiteX4" fmla="*/ 10615423 w 10753706"/>
              <a:gd name="connsiteY4" fmla="*/ 52967 h 1027260"/>
              <a:gd name="connsiteX5" fmla="*/ 10533936 w 10753706"/>
              <a:gd name="connsiteY5" fmla="*/ 53095 h 1027260"/>
              <a:gd name="connsiteX6" fmla="*/ 10466876 w 10753706"/>
              <a:gd name="connsiteY6" fmla="*/ 45180 h 1027260"/>
              <a:gd name="connsiteX7" fmla="*/ 10355090 w 10753706"/>
              <a:gd name="connsiteY7" fmla="*/ 89741 h 1027260"/>
              <a:gd name="connsiteX8" fmla="*/ 10087145 w 10753706"/>
              <a:gd name="connsiteY8" fmla="*/ 66115 h 1027260"/>
              <a:gd name="connsiteX9" fmla="*/ 10015902 w 10753706"/>
              <a:gd name="connsiteY9" fmla="*/ 76178 h 1027260"/>
              <a:gd name="connsiteX10" fmla="*/ 9806005 w 10753706"/>
              <a:gd name="connsiteY10" fmla="*/ 102435 h 1027260"/>
              <a:gd name="connsiteX11" fmla="*/ 9602583 w 10753706"/>
              <a:gd name="connsiteY11" fmla="*/ 179170 h 1027260"/>
              <a:gd name="connsiteX12" fmla="*/ 9469719 w 10753706"/>
              <a:gd name="connsiteY12" fmla="*/ 174721 h 1027260"/>
              <a:gd name="connsiteX13" fmla="*/ 9408692 w 10753706"/>
              <a:gd name="connsiteY13" fmla="*/ 189513 h 1027260"/>
              <a:gd name="connsiteX14" fmla="*/ 9364151 w 10753706"/>
              <a:gd name="connsiteY14" fmla="*/ 194072 h 1027260"/>
              <a:gd name="connsiteX15" fmla="*/ 9337751 w 10753706"/>
              <a:gd name="connsiteY15" fmla="*/ 197579 h 1027260"/>
              <a:gd name="connsiteX16" fmla="*/ 9297166 w 10753706"/>
              <a:gd name="connsiteY16" fmla="*/ 216558 h 1027260"/>
              <a:gd name="connsiteX17" fmla="*/ 9123859 w 10753706"/>
              <a:gd name="connsiteY17" fmla="*/ 237356 h 1027260"/>
              <a:gd name="connsiteX18" fmla="*/ 8950741 w 10753706"/>
              <a:gd name="connsiteY18" fmla="*/ 238020 h 1027260"/>
              <a:gd name="connsiteX19" fmla="*/ 8718236 w 10753706"/>
              <a:gd name="connsiteY19" fmla="*/ 303148 h 1027260"/>
              <a:gd name="connsiteX20" fmla="*/ 8694011 w 10753706"/>
              <a:gd name="connsiteY20" fmla="*/ 308812 h 1027260"/>
              <a:gd name="connsiteX21" fmla="*/ 8611976 w 10753706"/>
              <a:gd name="connsiteY21" fmla="*/ 324819 h 1027260"/>
              <a:gd name="connsiteX22" fmla="*/ 8562074 w 10753706"/>
              <a:gd name="connsiteY22" fmla="*/ 337971 h 1027260"/>
              <a:gd name="connsiteX23" fmla="*/ 8501724 w 10753706"/>
              <a:gd name="connsiteY23" fmla="*/ 360865 h 1027260"/>
              <a:gd name="connsiteX24" fmla="*/ 8504489 w 10753706"/>
              <a:gd name="connsiteY24" fmla="*/ 364790 h 1027260"/>
              <a:gd name="connsiteX25" fmla="*/ 8492774 w 10753706"/>
              <a:gd name="connsiteY25" fmla="*/ 366181 h 1027260"/>
              <a:gd name="connsiteX26" fmla="*/ 8466405 w 10753706"/>
              <a:gd name="connsiteY26" fmla="*/ 368724 h 1027260"/>
              <a:gd name="connsiteX27" fmla="*/ 8427069 w 10753706"/>
              <a:gd name="connsiteY27" fmla="*/ 387211 h 1027260"/>
              <a:gd name="connsiteX28" fmla="*/ 8387766 w 10753706"/>
              <a:gd name="connsiteY28" fmla="*/ 377161 h 1027260"/>
              <a:gd name="connsiteX29" fmla="*/ 8315874 w 10753706"/>
              <a:gd name="connsiteY29" fmla="*/ 395527 h 1027260"/>
              <a:gd name="connsiteX30" fmla="*/ 8274474 w 10753706"/>
              <a:gd name="connsiteY30" fmla="*/ 405112 h 1027260"/>
              <a:gd name="connsiteX31" fmla="*/ 8234664 w 10753706"/>
              <a:gd name="connsiteY31" fmla="*/ 410219 h 1027260"/>
              <a:gd name="connsiteX32" fmla="*/ 8211268 w 10753706"/>
              <a:gd name="connsiteY32" fmla="*/ 416791 h 1027260"/>
              <a:gd name="connsiteX33" fmla="*/ 8188615 w 10753706"/>
              <a:gd name="connsiteY33" fmla="*/ 421755 h 1027260"/>
              <a:gd name="connsiteX34" fmla="*/ 8179981 w 10753706"/>
              <a:gd name="connsiteY34" fmla="*/ 420402 h 1027260"/>
              <a:gd name="connsiteX35" fmla="*/ 8179307 w 10753706"/>
              <a:gd name="connsiteY35" fmla="*/ 422516 h 1027260"/>
              <a:gd name="connsiteX36" fmla="*/ 8147929 w 10753706"/>
              <a:gd name="connsiteY36" fmla="*/ 450302 h 1027260"/>
              <a:gd name="connsiteX37" fmla="*/ 8089136 w 10753706"/>
              <a:gd name="connsiteY37" fmla="*/ 465283 h 1027260"/>
              <a:gd name="connsiteX38" fmla="*/ 8049973 w 10753706"/>
              <a:gd name="connsiteY38" fmla="*/ 454121 h 1027260"/>
              <a:gd name="connsiteX39" fmla="*/ 7965913 w 10753706"/>
              <a:gd name="connsiteY39" fmla="*/ 464415 h 1027260"/>
              <a:gd name="connsiteX40" fmla="*/ 7945093 w 10753706"/>
              <a:gd name="connsiteY40" fmla="*/ 464798 h 1027260"/>
              <a:gd name="connsiteX41" fmla="*/ 7935335 w 10753706"/>
              <a:gd name="connsiteY41" fmla="*/ 462442 h 1027260"/>
              <a:gd name="connsiteX42" fmla="*/ 7904779 w 10753706"/>
              <a:gd name="connsiteY42" fmla="*/ 471429 h 1027260"/>
              <a:gd name="connsiteX43" fmla="*/ 7855604 w 10753706"/>
              <a:gd name="connsiteY43" fmla="*/ 480199 h 1027260"/>
              <a:gd name="connsiteX44" fmla="*/ 7832630 w 10753706"/>
              <a:gd name="connsiteY44" fmla="*/ 485371 h 1027260"/>
              <a:gd name="connsiteX45" fmla="*/ 7812438 w 10753706"/>
              <a:gd name="connsiteY45" fmla="*/ 485391 h 1027260"/>
              <a:gd name="connsiteX46" fmla="*/ 7701399 w 10753706"/>
              <a:gd name="connsiteY46" fmla="*/ 495197 h 1027260"/>
              <a:gd name="connsiteX47" fmla="*/ 7674778 w 10753706"/>
              <a:gd name="connsiteY47" fmla="*/ 494723 h 1027260"/>
              <a:gd name="connsiteX48" fmla="*/ 7660445 w 10753706"/>
              <a:gd name="connsiteY48" fmla="*/ 490194 h 1027260"/>
              <a:gd name="connsiteX49" fmla="*/ 7651781 w 10753706"/>
              <a:gd name="connsiteY49" fmla="*/ 493084 h 1027260"/>
              <a:gd name="connsiteX50" fmla="*/ 7584807 w 10753706"/>
              <a:gd name="connsiteY50" fmla="*/ 499490 h 1027260"/>
              <a:gd name="connsiteX51" fmla="*/ 7541324 w 10753706"/>
              <a:gd name="connsiteY51" fmla="*/ 504184 h 1027260"/>
              <a:gd name="connsiteX52" fmla="*/ 7541756 w 10753706"/>
              <a:gd name="connsiteY52" fmla="*/ 512184 h 1027260"/>
              <a:gd name="connsiteX53" fmla="*/ 7503906 w 10753706"/>
              <a:gd name="connsiteY53" fmla="*/ 518551 h 1027260"/>
              <a:gd name="connsiteX54" fmla="*/ 7460411 w 10753706"/>
              <a:gd name="connsiteY54" fmla="*/ 517415 h 1027260"/>
              <a:gd name="connsiteX55" fmla="*/ 7460116 w 10753706"/>
              <a:gd name="connsiteY55" fmla="*/ 517548 h 1027260"/>
              <a:gd name="connsiteX56" fmla="*/ 7297810 w 10753706"/>
              <a:gd name="connsiteY56" fmla="*/ 563947 h 1027260"/>
              <a:gd name="connsiteX57" fmla="*/ 6946388 w 10753706"/>
              <a:gd name="connsiteY57" fmla="*/ 665244 h 1027260"/>
              <a:gd name="connsiteX58" fmla="*/ 6741704 w 10753706"/>
              <a:gd name="connsiteY58" fmla="*/ 679365 h 1027260"/>
              <a:gd name="connsiteX59" fmla="*/ 6624680 w 10753706"/>
              <a:gd name="connsiteY59" fmla="*/ 677674 h 1027260"/>
              <a:gd name="connsiteX60" fmla="*/ 6605700 w 10753706"/>
              <a:gd name="connsiteY60" fmla="*/ 683566 h 1027260"/>
              <a:gd name="connsiteX61" fmla="*/ 6576922 w 10753706"/>
              <a:gd name="connsiteY61" fmla="*/ 683030 h 1027260"/>
              <a:gd name="connsiteX62" fmla="*/ 6405123 w 10753706"/>
              <a:gd name="connsiteY62" fmla="*/ 721946 h 1027260"/>
              <a:gd name="connsiteX63" fmla="*/ 6368938 w 10753706"/>
              <a:gd name="connsiteY63" fmla="*/ 717341 h 1027260"/>
              <a:gd name="connsiteX64" fmla="*/ 6295102 w 10753706"/>
              <a:gd name="connsiteY64" fmla="*/ 729508 h 1027260"/>
              <a:gd name="connsiteX65" fmla="*/ 6202084 w 10753706"/>
              <a:gd name="connsiteY65" fmla="*/ 767091 h 1027260"/>
              <a:gd name="connsiteX66" fmla="*/ 6067157 w 10753706"/>
              <a:gd name="connsiteY66" fmla="*/ 790339 h 1027260"/>
              <a:gd name="connsiteX67" fmla="*/ 6061443 w 10753706"/>
              <a:gd name="connsiteY67" fmla="*/ 796151 h 1027260"/>
              <a:gd name="connsiteX68" fmla="*/ 6051406 w 10753706"/>
              <a:gd name="connsiteY68" fmla="*/ 800684 h 1027260"/>
              <a:gd name="connsiteX69" fmla="*/ 6049097 w 10753706"/>
              <a:gd name="connsiteY69" fmla="*/ 800636 h 1027260"/>
              <a:gd name="connsiteX70" fmla="*/ 6034222 w 10753706"/>
              <a:gd name="connsiteY70" fmla="*/ 804110 h 1027260"/>
              <a:gd name="connsiteX71" fmla="*/ 6033121 w 10753706"/>
              <a:gd name="connsiteY71" fmla="*/ 806078 h 1027260"/>
              <a:gd name="connsiteX72" fmla="*/ 6023593 w 10753706"/>
              <a:gd name="connsiteY72" fmla="*/ 808842 h 1027260"/>
              <a:gd name="connsiteX73" fmla="*/ 6006639 w 10753706"/>
              <a:gd name="connsiteY73" fmla="*/ 815304 h 1027260"/>
              <a:gd name="connsiteX74" fmla="*/ 6001762 w 10753706"/>
              <a:gd name="connsiteY74" fmla="*/ 815557 h 1027260"/>
              <a:gd name="connsiteX75" fmla="*/ 5973534 w 10753706"/>
              <a:gd name="connsiteY75" fmla="*/ 823815 h 1027260"/>
              <a:gd name="connsiteX76" fmla="*/ 5972336 w 10753706"/>
              <a:gd name="connsiteY76" fmla="*/ 823476 h 1027260"/>
              <a:gd name="connsiteX77" fmla="*/ 5960841 w 10753706"/>
              <a:gd name="connsiteY77" fmla="*/ 823819 h 1027260"/>
              <a:gd name="connsiteX78" fmla="*/ 5940719 w 10753706"/>
              <a:gd name="connsiteY78" fmla="*/ 825514 h 1027260"/>
              <a:gd name="connsiteX79" fmla="*/ 5884298 w 10753706"/>
              <a:gd name="connsiteY79" fmla="*/ 823806 h 1027260"/>
              <a:gd name="connsiteX80" fmla="*/ 5854779 w 10753706"/>
              <a:gd name="connsiteY80" fmla="*/ 832365 h 1027260"/>
              <a:gd name="connsiteX81" fmla="*/ 5848382 w 10753706"/>
              <a:gd name="connsiteY81" fmla="*/ 833844 h 1027260"/>
              <a:gd name="connsiteX82" fmla="*/ 5848066 w 10753706"/>
              <a:gd name="connsiteY82" fmla="*/ 833772 h 1027260"/>
              <a:gd name="connsiteX83" fmla="*/ 5840944 w 10753706"/>
              <a:gd name="connsiteY83" fmla="*/ 835132 h 1027260"/>
              <a:gd name="connsiteX84" fmla="*/ 5836719 w 10753706"/>
              <a:gd name="connsiteY84" fmla="*/ 836539 h 1027260"/>
              <a:gd name="connsiteX85" fmla="*/ 5824311 w 10753706"/>
              <a:gd name="connsiteY85" fmla="*/ 839408 h 1027260"/>
              <a:gd name="connsiteX86" fmla="*/ 5818788 w 10753706"/>
              <a:gd name="connsiteY86" fmla="*/ 839727 h 1027260"/>
              <a:gd name="connsiteX87" fmla="*/ 5763953 w 10753706"/>
              <a:gd name="connsiteY87" fmla="*/ 834282 h 1027260"/>
              <a:gd name="connsiteX88" fmla="*/ 5667748 w 10753706"/>
              <a:gd name="connsiteY88" fmla="*/ 840211 h 1027260"/>
              <a:gd name="connsiteX89" fmla="*/ 5573108 w 10753706"/>
              <a:gd name="connsiteY89" fmla="*/ 847611 h 1027260"/>
              <a:gd name="connsiteX90" fmla="*/ 5539137 w 10753706"/>
              <a:gd name="connsiteY90" fmla="*/ 851033 h 1027260"/>
              <a:gd name="connsiteX91" fmla="*/ 5510651 w 10753706"/>
              <a:gd name="connsiteY91" fmla="*/ 844215 h 1027260"/>
              <a:gd name="connsiteX92" fmla="*/ 5457331 w 10753706"/>
              <a:gd name="connsiteY92" fmla="*/ 839159 h 1027260"/>
              <a:gd name="connsiteX93" fmla="*/ 5410613 w 10753706"/>
              <a:gd name="connsiteY93" fmla="*/ 834358 h 1027260"/>
              <a:gd name="connsiteX94" fmla="*/ 5370040 w 10753706"/>
              <a:gd name="connsiteY94" fmla="*/ 862127 h 1027260"/>
              <a:gd name="connsiteX95" fmla="*/ 5318778 w 10753706"/>
              <a:gd name="connsiteY95" fmla="*/ 855310 h 1027260"/>
              <a:gd name="connsiteX96" fmla="*/ 5298645 w 10753706"/>
              <a:gd name="connsiteY96" fmla="*/ 855171 h 1027260"/>
              <a:gd name="connsiteX97" fmla="*/ 5253828 w 10753706"/>
              <a:gd name="connsiteY97" fmla="*/ 859670 h 1027260"/>
              <a:gd name="connsiteX98" fmla="*/ 5216955 w 10753706"/>
              <a:gd name="connsiteY98" fmla="*/ 866245 h 1027260"/>
              <a:gd name="connsiteX99" fmla="*/ 5214344 w 10753706"/>
              <a:gd name="connsiteY99" fmla="*/ 868102 h 1027260"/>
              <a:gd name="connsiteX100" fmla="*/ 5195561 w 10753706"/>
              <a:gd name="connsiteY100" fmla="*/ 869949 h 1027260"/>
              <a:gd name="connsiteX101" fmla="*/ 5182555 w 10753706"/>
              <a:gd name="connsiteY101" fmla="*/ 873542 h 1027260"/>
              <a:gd name="connsiteX102" fmla="*/ 5172552 w 10753706"/>
              <a:gd name="connsiteY102" fmla="*/ 878801 h 1027260"/>
              <a:gd name="connsiteX103" fmla="*/ 5027993 w 10753706"/>
              <a:gd name="connsiteY103" fmla="*/ 889666 h 1027260"/>
              <a:gd name="connsiteX104" fmla="*/ 4939844 w 10753706"/>
              <a:gd name="connsiteY104" fmla="*/ 934802 h 1027260"/>
              <a:gd name="connsiteX105" fmla="*/ 4792576 w 10753706"/>
              <a:gd name="connsiteY105" fmla="*/ 934820 h 1027260"/>
              <a:gd name="connsiteX106" fmla="*/ 4602423 w 10753706"/>
              <a:gd name="connsiteY106" fmla="*/ 958063 h 1027260"/>
              <a:gd name="connsiteX107" fmla="*/ 4290656 w 10753706"/>
              <a:gd name="connsiteY107" fmla="*/ 969152 h 1027260"/>
              <a:gd name="connsiteX108" fmla="*/ 3952334 w 10753706"/>
              <a:gd name="connsiteY108" fmla="*/ 954043 h 1027260"/>
              <a:gd name="connsiteX109" fmla="*/ 3858560 w 10753706"/>
              <a:gd name="connsiteY109" fmla="*/ 948781 h 1027260"/>
              <a:gd name="connsiteX110" fmla="*/ 3846597 w 10753706"/>
              <a:gd name="connsiteY110" fmla="*/ 948382 h 1027260"/>
              <a:gd name="connsiteX111" fmla="*/ 3736044 w 10753706"/>
              <a:gd name="connsiteY111" fmla="*/ 947759 h 1027260"/>
              <a:gd name="connsiteX112" fmla="*/ 3713136 w 10753706"/>
              <a:gd name="connsiteY112" fmla="*/ 946963 h 1027260"/>
              <a:gd name="connsiteX113" fmla="*/ 3695939 w 10753706"/>
              <a:gd name="connsiteY113" fmla="*/ 943639 h 1027260"/>
              <a:gd name="connsiteX114" fmla="*/ 3694125 w 10753706"/>
              <a:gd name="connsiteY114" fmla="*/ 940567 h 1027260"/>
              <a:gd name="connsiteX115" fmla="*/ 3681925 w 10753706"/>
              <a:gd name="connsiteY115" fmla="*/ 939706 h 1027260"/>
              <a:gd name="connsiteX116" fmla="*/ 3679204 w 10753706"/>
              <a:gd name="connsiteY116" fmla="*/ 938926 h 1027260"/>
              <a:gd name="connsiteX117" fmla="*/ 3615656 w 10753706"/>
              <a:gd name="connsiteY117" fmla="*/ 940320 h 1027260"/>
              <a:gd name="connsiteX118" fmla="*/ 3567983 w 10753706"/>
              <a:gd name="connsiteY118" fmla="*/ 935596 h 1027260"/>
              <a:gd name="connsiteX119" fmla="*/ 3422423 w 10753706"/>
              <a:gd name="connsiteY119" fmla="*/ 932129 h 1027260"/>
              <a:gd name="connsiteX120" fmla="*/ 3310925 w 10753706"/>
              <a:gd name="connsiteY120" fmla="*/ 911072 h 1027260"/>
              <a:gd name="connsiteX121" fmla="*/ 3139421 w 10753706"/>
              <a:gd name="connsiteY121" fmla="*/ 934151 h 1027260"/>
              <a:gd name="connsiteX122" fmla="*/ 2996922 w 10753706"/>
              <a:gd name="connsiteY122" fmla="*/ 927537 h 1027260"/>
              <a:gd name="connsiteX123" fmla="*/ 2982785 w 10753706"/>
              <a:gd name="connsiteY123" fmla="*/ 931453 h 1027260"/>
              <a:gd name="connsiteX124" fmla="*/ 2967478 w 10753706"/>
              <a:gd name="connsiteY124" fmla="*/ 933397 h 1027260"/>
              <a:gd name="connsiteX125" fmla="*/ 2948552 w 10753706"/>
              <a:gd name="connsiteY125" fmla="*/ 932961 h 1027260"/>
              <a:gd name="connsiteX126" fmla="*/ 2944404 w 10753706"/>
              <a:gd name="connsiteY126" fmla="*/ 934452 h 1027260"/>
              <a:gd name="connsiteX127" fmla="*/ 2908608 w 10753706"/>
              <a:gd name="connsiteY127" fmla="*/ 937205 h 1027260"/>
              <a:gd name="connsiteX128" fmla="*/ 2904443 w 10753706"/>
              <a:gd name="connsiteY128" fmla="*/ 936455 h 1027260"/>
              <a:gd name="connsiteX129" fmla="*/ 2868935 w 10753706"/>
              <a:gd name="connsiteY129" fmla="*/ 938022 h 1027260"/>
              <a:gd name="connsiteX130" fmla="*/ 2868586 w 10753706"/>
              <a:gd name="connsiteY130" fmla="*/ 937487 h 1027260"/>
              <a:gd name="connsiteX131" fmla="*/ 2859191 w 10753706"/>
              <a:gd name="connsiteY131" fmla="*/ 935503 h 1027260"/>
              <a:gd name="connsiteX132" fmla="*/ 2840915 w 10753706"/>
              <a:gd name="connsiteY132" fmla="*/ 932977 h 1027260"/>
              <a:gd name="connsiteX133" fmla="*/ 2763509 w 10753706"/>
              <a:gd name="connsiteY133" fmla="*/ 921850 h 1027260"/>
              <a:gd name="connsiteX134" fmla="*/ 2756121 w 10753706"/>
              <a:gd name="connsiteY134" fmla="*/ 921864 h 1027260"/>
              <a:gd name="connsiteX135" fmla="*/ 2755998 w 10753706"/>
              <a:gd name="connsiteY135" fmla="*/ 921739 h 1027260"/>
              <a:gd name="connsiteX136" fmla="*/ 2748255 w 10753706"/>
              <a:gd name="connsiteY136" fmla="*/ 921505 h 1027260"/>
              <a:gd name="connsiteX137" fmla="*/ 2694601 w 10753706"/>
              <a:gd name="connsiteY137" fmla="*/ 915575 h 1027260"/>
              <a:gd name="connsiteX138" fmla="*/ 2635357 w 10753706"/>
              <a:gd name="connsiteY138" fmla="*/ 910976 h 1027260"/>
              <a:gd name="connsiteX139" fmla="*/ 2601047 w 10753706"/>
              <a:gd name="connsiteY139" fmla="*/ 910263 h 1027260"/>
              <a:gd name="connsiteX140" fmla="*/ 2507482 w 10753706"/>
              <a:gd name="connsiteY140" fmla="*/ 906211 h 1027260"/>
              <a:gd name="connsiteX141" fmla="*/ 2413884 w 10753706"/>
              <a:gd name="connsiteY141" fmla="*/ 900545 h 1027260"/>
              <a:gd name="connsiteX142" fmla="*/ 2368912 w 10753706"/>
              <a:gd name="connsiteY142" fmla="*/ 888755 h 1027260"/>
              <a:gd name="connsiteX143" fmla="*/ 2349490 w 10753706"/>
              <a:gd name="connsiteY143" fmla="*/ 889719 h 1027260"/>
              <a:gd name="connsiteX144" fmla="*/ 2344290 w 10753706"/>
              <a:gd name="connsiteY144" fmla="*/ 890584 h 1027260"/>
              <a:gd name="connsiteX145" fmla="*/ 2336488 w 10753706"/>
              <a:gd name="connsiteY145" fmla="*/ 891058 h 1027260"/>
              <a:gd name="connsiteX146" fmla="*/ 2329015 w 10753706"/>
              <a:gd name="connsiteY146" fmla="*/ 891627 h 1027260"/>
              <a:gd name="connsiteX147" fmla="*/ 2293898 w 10753706"/>
              <a:gd name="connsiteY147" fmla="*/ 896431 h 1027260"/>
              <a:gd name="connsiteX148" fmla="*/ 2243927 w 10753706"/>
              <a:gd name="connsiteY148" fmla="*/ 888076 h 1027260"/>
              <a:gd name="connsiteX149" fmla="*/ 2223920 w 10753706"/>
              <a:gd name="connsiteY149" fmla="*/ 887331 h 1027260"/>
              <a:gd name="connsiteX150" fmla="*/ 2213081 w 10753706"/>
              <a:gd name="connsiteY150" fmla="*/ 886302 h 1027260"/>
              <a:gd name="connsiteX151" fmla="*/ 2212307 w 10753706"/>
              <a:gd name="connsiteY151" fmla="*/ 885829 h 1027260"/>
              <a:gd name="connsiteX152" fmla="*/ 2152321 w 10753706"/>
              <a:gd name="connsiteY152" fmla="*/ 894418 h 1027260"/>
              <a:gd name="connsiteX153" fmla="*/ 2140985 w 10753706"/>
              <a:gd name="connsiteY153" fmla="*/ 895968 h 1027260"/>
              <a:gd name="connsiteX154" fmla="*/ 2121210 w 10753706"/>
              <a:gd name="connsiteY154" fmla="*/ 899354 h 1027260"/>
              <a:gd name="connsiteX155" fmla="*/ 2119146 w 10753706"/>
              <a:gd name="connsiteY155" fmla="*/ 899033 h 1027260"/>
              <a:gd name="connsiteX156" fmla="*/ 2105666 w 10753706"/>
              <a:gd name="connsiteY156" fmla="*/ 902240 h 1027260"/>
              <a:gd name="connsiteX157" fmla="*/ 2094924 w 10753706"/>
              <a:gd name="connsiteY157" fmla="*/ 907203 h 1027260"/>
              <a:gd name="connsiteX158" fmla="*/ 1949478 w 10753706"/>
              <a:gd name="connsiteY158" fmla="*/ 913748 h 1027260"/>
              <a:gd name="connsiteX159" fmla="*/ 1749684 w 10753706"/>
              <a:gd name="connsiteY159" fmla="*/ 942223 h 1027260"/>
              <a:gd name="connsiteX160" fmla="*/ 1585576 w 10753706"/>
              <a:gd name="connsiteY160" fmla="*/ 954170 h 1027260"/>
              <a:gd name="connsiteX161" fmla="*/ 1476250 w 10753706"/>
              <a:gd name="connsiteY161" fmla="*/ 950653 h 1027260"/>
              <a:gd name="connsiteX162" fmla="*/ 1433927 w 10753706"/>
              <a:gd name="connsiteY162" fmla="*/ 959926 h 1027260"/>
              <a:gd name="connsiteX163" fmla="*/ 1414893 w 10753706"/>
              <a:gd name="connsiteY163" fmla="*/ 957671 h 1027260"/>
              <a:gd name="connsiteX164" fmla="*/ 1411585 w 10753706"/>
              <a:gd name="connsiteY164" fmla="*/ 957179 h 1027260"/>
              <a:gd name="connsiteX165" fmla="*/ 1398896 w 10753706"/>
              <a:gd name="connsiteY165" fmla="*/ 957460 h 1027260"/>
              <a:gd name="connsiteX166" fmla="*/ 1394632 w 10753706"/>
              <a:gd name="connsiteY166" fmla="*/ 954725 h 1027260"/>
              <a:gd name="connsiteX167" fmla="*/ 1375043 w 10753706"/>
              <a:gd name="connsiteY167" fmla="*/ 953132 h 1027260"/>
              <a:gd name="connsiteX168" fmla="*/ 1351876 w 10753706"/>
              <a:gd name="connsiteY168" fmla="*/ 954436 h 1027260"/>
              <a:gd name="connsiteX169" fmla="*/ 1242676 w 10753706"/>
              <a:gd name="connsiteY169" fmla="*/ 963767 h 1027260"/>
              <a:gd name="connsiteX170" fmla="*/ 1205993 w 10753706"/>
              <a:gd name="connsiteY170" fmla="*/ 974080 h 1027260"/>
              <a:gd name="connsiteX171" fmla="*/ 1052221 w 10753706"/>
              <a:gd name="connsiteY171" fmla="*/ 963954 h 1027260"/>
              <a:gd name="connsiteX172" fmla="*/ 968270 w 10753706"/>
              <a:gd name="connsiteY172" fmla="*/ 964761 h 1027260"/>
              <a:gd name="connsiteX173" fmla="*/ 874493 w 10753706"/>
              <a:gd name="connsiteY173" fmla="*/ 998122 h 1027260"/>
              <a:gd name="connsiteX174" fmla="*/ 814411 w 10753706"/>
              <a:gd name="connsiteY174" fmla="*/ 1007391 h 1027260"/>
              <a:gd name="connsiteX175" fmla="*/ 688604 w 10753706"/>
              <a:gd name="connsiteY175" fmla="*/ 1015631 h 1027260"/>
              <a:gd name="connsiteX176" fmla="*/ 618171 w 10753706"/>
              <a:gd name="connsiteY176" fmla="*/ 1027260 h 1027260"/>
              <a:gd name="connsiteX177" fmla="*/ 570379 w 10753706"/>
              <a:gd name="connsiteY177" fmla="*/ 1023487 h 1027260"/>
              <a:gd name="connsiteX178" fmla="*/ 482519 w 10753706"/>
              <a:gd name="connsiteY178" fmla="*/ 1002108 h 1027260"/>
              <a:gd name="connsiteX179" fmla="*/ 475319 w 10753706"/>
              <a:gd name="connsiteY179" fmla="*/ 1009922 h 1027260"/>
              <a:gd name="connsiteX180" fmla="*/ 431104 w 10753706"/>
              <a:gd name="connsiteY180" fmla="*/ 1009317 h 1027260"/>
              <a:gd name="connsiteX181" fmla="*/ 363782 w 10753706"/>
              <a:gd name="connsiteY181" fmla="*/ 1007585 h 1027260"/>
              <a:gd name="connsiteX182" fmla="*/ 325533 w 10753706"/>
              <a:gd name="connsiteY182" fmla="*/ 1008502 h 1027260"/>
              <a:gd name="connsiteX183" fmla="*/ 220429 w 10753706"/>
              <a:gd name="connsiteY183" fmla="*/ 1008927 h 1027260"/>
              <a:gd name="connsiteX184" fmla="*/ 114676 w 10753706"/>
              <a:gd name="connsiteY184" fmla="*/ 1007765 h 1027260"/>
              <a:gd name="connsiteX185" fmla="*/ 13470 w 10753706"/>
              <a:gd name="connsiteY185" fmla="*/ 998544 h 1027260"/>
              <a:gd name="connsiteX186" fmla="*/ 0 w 10753706"/>
              <a:gd name="connsiteY186" fmla="*/ 997355 h 1027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</a:cxnLst>
            <a:rect l="l" t="t" r="r" b="b"/>
            <a:pathLst>
              <a:path w="10753706" h="1027260">
                <a:moveTo>
                  <a:pt x="0" y="0"/>
                </a:moveTo>
                <a:lnTo>
                  <a:pt x="10753706" y="0"/>
                </a:lnTo>
                <a:lnTo>
                  <a:pt x="10748809" y="2522"/>
                </a:lnTo>
                <a:cubicBezTo>
                  <a:pt x="10744031" y="4644"/>
                  <a:pt x="10737551" y="7204"/>
                  <a:pt x="10725330" y="11977"/>
                </a:cubicBezTo>
                <a:cubicBezTo>
                  <a:pt x="10700888" y="21523"/>
                  <a:pt x="10652058" y="39304"/>
                  <a:pt x="10615423" y="52967"/>
                </a:cubicBezTo>
                <a:cubicBezTo>
                  <a:pt x="10598524" y="49017"/>
                  <a:pt x="10550674" y="61360"/>
                  <a:pt x="10533936" y="53095"/>
                </a:cubicBezTo>
                <a:cubicBezTo>
                  <a:pt x="10519435" y="55674"/>
                  <a:pt x="10480156" y="49393"/>
                  <a:pt x="10466876" y="45180"/>
                </a:cubicBezTo>
                <a:cubicBezTo>
                  <a:pt x="10443145" y="68059"/>
                  <a:pt x="10382269" y="71294"/>
                  <a:pt x="10355090" y="89741"/>
                </a:cubicBezTo>
                <a:cubicBezTo>
                  <a:pt x="10286222" y="95376"/>
                  <a:pt x="10146285" y="63529"/>
                  <a:pt x="10087145" y="66115"/>
                </a:cubicBezTo>
                <a:cubicBezTo>
                  <a:pt x="10067575" y="79584"/>
                  <a:pt x="10043111" y="68921"/>
                  <a:pt x="10015902" y="76178"/>
                </a:cubicBezTo>
                <a:cubicBezTo>
                  <a:pt x="9952302" y="84628"/>
                  <a:pt x="9893286" y="103337"/>
                  <a:pt x="9806005" y="102435"/>
                </a:cubicBezTo>
                <a:cubicBezTo>
                  <a:pt x="9782247" y="141133"/>
                  <a:pt x="9674787" y="151643"/>
                  <a:pt x="9602583" y="179170"/>
                </a:cubicBezTo>
                <a:cubicBezTo>
                  <a:pt x="9557658" y="187584"/>
                  <a:pt x="9478290" y="154235"/>
                  <a:pt x="9469719" y="174721"/>
                </a:cubicBezTo>
                <a:cubicBezTo>
                  <a:pt x="9443779" y="165070"/>
                  <a:pt x="9431317" y="185692"/>
                  <a:pt x="9408692" y="189513"/>
                </a:cubicBezTo>
                <a:cubicBezTo>
                  <a:pt x="9387154" y="183843"/>
                  <a:pt x="9380475" y="191089"/>
                  <a:pt x="9364151" y="194072"/>
                </a:cubicBezTo>
                <a:cubicBezTo>
                  <a:pt x="9354686" y="190222"/>
                  <a:pt x="9340485" y="191782"/>
                  <a:pt x="9337751" y="197579"/>
                </a:cubicBezTo>
                <a:cubicBezTo>
                  <a:pt x="9349566" y="209270"/>
                  <a:pt x="9297468" y="207714"/>
                  <a:pt x="9297166" y="216558"/>
                </a:cubicBezTo>
                <a:cubicBezTo>
                  <a:pt x="9269057" y="220999"/>
                  <a:pt x="9139630" y="221783"/>
                  <a:pt x="9123859" y="237356"/>
                </a:cubicBezTo>
                <a:cubicBezTo>
                  <a:pt x="9068176" y="249209"/>
                  <a:pt x="8975349" y="235349"/>
                  <a:pt x="8950741" y="238020"/>
                </a:cubicBezTo>
                <a:cubicBezTo>
                  <a:pt x="8916265" y="215428"/>
                  <a:pt x="8822808" y="292026"/>
                  <a:pt x="8718236" y="303148"/>
                </a:cubicBezTo>
                <a:cubicBezTo>
                  <a:pt x="8703111" y="302060"/>
                  <a:pt x="8695551" y="302792"/>
                  <a:pt x="8694011" y="308812"/>
                </a:cubicBezTo>
                <a:cubicBezTo>
                  <a:pt x="8661810" y="312764"/>
                  <a:pt x="8637956" y="329628"/>
                  <a:pt x="8611976" y="324819"/>
                </a:cubicBezTo>
                <a:cubicBezTo>
                  <a:pt x="8621849" y="336388"/>
                  <a:pt x="8562809" y="325917"/>
                  <a:pt x="8562074" y="337971"/>
                </a:cubicBezTo>
                <a:cubicBezTo>
                  <a:pt x="8543699" y="343978"/>
                  <a:pt x="8511321" y="356396"/>
                  <a:pt x="8501724" y="360865"/>
                </a:cubicBezTo>
                <a:lnTo>
                  <a:pt x="8504489" y="364790"/>
                </a:lnTo>
                <a:lnTo>
                  <a:pt x="8492774" y="366181"/>
                </a:lnTo>
                <a:lnTo>
                  <a:pt x="8466405" y="368724"/>
                </a:lnTo>
                <a:cubicBezTo>
                  <a:pt x="8455454" y="372229"/>
                  <a:pt x="8440175" y="385805"/>
                  <a:pt x="8427069" y="387211"/>
                </a:cubicBezTo>
                <a:cubicBezTo>
                  <a:pt x="8400442" y="392215"/>
                  <a:pt x="8397079" y="382989"/>
                  <a:pt x="8387766" y="377161"/>
                </a:cubicBezTo>
                <a:cubicBezTo>
                  <a:pt x="8369233" y="378548"/>
                  <a:pt x="8334756" y="390869"/>
                  <a:pt x="8315874" y="395527"/>
                </a:cubicBezTo>
                <a:cubicBezTo>
                  <a:pt x="8306664" y="400500"/>
                  <a:pt x="8272845" y="393679"/>
                  <a:pt x="8274474" y="405112"/>
                </a:cubicBezTo>
                <a:cubicBezTo>
                  <a:pt x="8255483" y="406194"/>
                  <a:pt x="8244963" y="408376"/>
                  <a:pt x="8234664" y="410219"/>
                </a:cubicBezTo>
                <a:lnTo>
                  <a:pt x="8211268" y="416791"/>
                </a:lnTo>
                <a:cubicBezTo>
                  <a:pt x="8204720" y="419941"/>
                  <a:pt x="8197411" y="422004"/>
                  <a:pt x="8188615" y="421755"/>
                </a:cubicBezTo>
                <a:lnTo>
                  <a:pt x="8179981" y="420402"/>
                </a:lnTo>
                <a:lnTo>
                  <a:pt x="8179307" y="422516"/>
                </a:lnTo>
                <a:cubicBezTo>
                  <a:pt x="8179027" y="425797"/>
                  <a:pt x="8175790" y="448341"/>
                  <a:pt x="8147929" y="450302"/>
                </a:cubicBezTo>
                <a:cubicBezTo>
                  <a:pt x="8130300" y="457967"/>
                  <a:pt x="8114933" y="461015"/>
                  <a:pt x="8089136" y="465283"/>
                </a:cubicBezTo>
                <a:cubicBezTo>
                  <a:pt x="8072810" y="465920"/>
                  <a:pt x="8069376" y="451569"/>
                  <a:pt x="8049973" y="454121"/>
                </a:cubicBezTo>
                <a:cubicBezTo>
                  <a:pt x="7974508" y="471465"/>
                  <a:pt x="8006050" y="447139"/>
                  <a:pt x="7965913" y="464415"/>
                </a:cubicBezTo>
                <a:cubicBezTo>
                  <a:pt x="7958234" y="466025"/>
                  <a:pt x="7951405" y="465800"/>
                  <a:pt x="7945093" y="464798"/>
                </a:cubicBezTo>
                <a:lnTo>
                  <a:pt x="7935335" y="462442"/>
                </a:lnTo>
                <a:lnTo>
                  <a:pt x="7904779" y="471429"/>
                </a:lnTo>
                <a:cubicBezTo>
                  <a:pt x="7889387" y="474999"/>
                  <a:pt x="7872867" y="477951"/>
                  <a:pt x="7855604" y="480199"/>
                </a:cubicBezTo>
                <a:cubicBezTo>
                  <a:pt x="7850005" y="476378"/>
                  <a:pt x="7838628" y="483595"/>
                  <a:pt x="7832630" y="485371"/>
                </a:cubicBezTo>
                <a:cubicBezTo>
                  <a:pt x="7831473" y="482645"/>
                  <a:pt x="7816623" y="482661"/>
                  <a:pt x="7812438" y="485391"/>
                </a:cubicBezTo>
                <a:cubicBezTo>
                  <a:pt x="7709470" y="505049"/>
                  <a:pt x="7759426" y="473956"/>
                  <a:pt x="7701399" y="495197"/>
                </a:cubicBezTo>
                <a:cubicBezTo>
                  <a:pt x="7690986" y="496989"/>
                  <a:pt x="7682397" y="496365"/>
                  <a:pt x="7674778" y="494723"/>
                </a:cubicBezTo>
                <a:lnTo>
                  <a:pt x="7660445" y="490194"/>
                </a:lnTo>
                <a:lnTo>
                  <a:pt x="7651781" y="493084"/>
                </a:lnTo>
                <a:cubicBezTo>
                  <a:pt x="7616113" y="496548"/>
                  <a:pt x="7603273" y="491735"/>
                  <a:pt x="7584807" y="499490"/>
                </a:cubicBezTo>
                <a:cubicBezTo>
                  <a:pt x="7549256" y="490212"/>
                  <a:pt x="7563949" y="500167"/>
                  <a:pt x="7541324" y="504184"/>
                </a:cubicBezTo>
                <a:cubicBezTo>
                  <a:pt x="7523851" y="508307"/>
                  <a:pt x="7559546" y="509825"/>
                  <a:pt x="7541756" y="512184"/>
                </a:cubicBezTo>
                <a:cubicBezTo>
                  <a:pt x="7520963" y="510864"/>
                  <a:pt x="7525755" y="520497"/>
                  <a:pt x="7503906" y="518551"/>
                </a:cubicBezTo>
                <a:cubicBezTo>
                  <a:pt x="7505924" y="510774"/>
                  <a:pt x="7464361" y="523683"/>
                  <a:pt x="7460411" y="517415"/>
                </a:cubicBezTo>
                <a:lnTo>
                  <a:pt x="7460116" y="517548"/>
                </a:lnTo>
                <a:cubicBezTo>
                  <a:pt x="7447785" y="530928"/>
                  <a:pt x="7310141" y="550568"/>
                  <a:pt x="7297810" y="563947"/>
                </a:cubicBezTo>
                <a:cubicBezTo>
                  <a:pt x="7221791" y="605698"/>
                  <a:pt x="7039072" y="646008"/>
                  <a:pt x="6946388" y="665244"/>
                </a:cubicBezTo>
                <a:cubicBezTo>
                  <a:pt x="6853704" y="684480"/>
                  <a:pt x="6804875" y="677485"/>
                  <a:pt x="6741704" y="679365"/>
                </a:cubicBezTo>
                <a:lnTo>
                  <a:pt x="6624680" y="677674"/>
                </a:lnTo>
                <a:lnTo>
                  <a:pt x="6605700" y="683566"/>
                </a:lnTo>
                <a:cubicBezTo>
                  <a:pt x="6603309" y="685184"/>
                  <a:pt x="6599550" y="685647"/>
                  <a:pt x="6576922" y="683030"/>
                </a:cubicBezTo>
                <a:cubicBezTo>
                  <a:pt x="6527275" y="698355"/>
                  <a:pt x="6440981" y="702347"/>
                  <a:pt x="6405123" y="721946"/>
                </a:cubicBezTo>
                <a:cubicBezTo>
                  <a:pt x="6407963" y="715467"/>
                  <a:pt x="6383450" y="712913"/>
                  <a:pt x="6368938" y="717341"/>
                </a:cubicBezTo>
                <a:cubicBezTo>
                  <a:pt x="6377914" y="692119"/>
                  <a:pt x="6315316" y="744281"/>
                  <a:pt x="6295102" y="729508"/>
                </a:cubicBezTo>
                <a:cubicBezTo>
                  <a:pt x="6300358" y="744473"/>
                  <a:pt x="6240070" y="776254"/>
                  <a:pt x="6202084" y="767091"/>
                </a:cubicBezTo>
                <a:cubicBezTo>
                  <a:pt x="6152826" y="774744"/>
                  <a:pt x="6122010" y="790367"/>
                  <a:pt x="6067157" y="790339"/>
                </a:cubicBezTo>
                <a:cubicBezTo>
                  <a:pt x="6066310" y="792484"/>
                  <a:pt x="6064283" y="794403"/>
                  <a:pt x="6061443" y="796151"/>
                </a:cubicBezTo>
                <a:lnTo>
                  <a:pt x="6051406" y="800684"/>
                </a:lnTo>
                <a:lnTo>
                  <a:pt x="6049097" y="800636"/>
                </a:lnTo>
                <a:cubicBezTo>
                  <a:pt x="6040408" y="801393"/>
                  <a:pt x="6036299" y="802645"/>
                  <a:pt x="6034222" y="804110"/>
                </a:cubicBezTo>
                <a:lnTo>
                  <a:pt x="6033121" y="806078"/>
                </a:lnTo>
                <a:lnTo>
                  <a:pt x="6023593" y="808842"/>
                </a:lnTo>
                <a:lnTo>
                  <a:pt x="6006639" y="815304"/>
                </a:lnTo>
                <a:lnTo>
                  <a:pt x="6001762" y="815557"/>
                </a:lnTo>
                <a:lnTo>
                  <a:pt x="5973534" y="823815"/>
                </a:lnTo>
                <a:lnTo>
                  <a:pt x="5972336" y="823476"/>
                </a:lnTo>
                <a:cubicBezTo>
                  <a:pt x="5969004" y="822901"/>
                  <a:pt x="5965329" y="822833"/>
                  <a:pt x="5960841" y="823819"/>
                </a:cubicBezTo>
                <a:cubicBezTo>
                  <a:pt x="5955860" y="815655"/>
                  <a:pt x="5953515" y="821882"/>
                  <a:pt x="5940719" y="825514"/>
                </a:cubicBezTo>
                <a:cubicBezTo>
                  <a:pt x="5930130" y="813644"/>
                  <a:pt x="5900943" y="827979"/>
                  <a:pt x="5884298" y="823806"/>
                </a:cubicBezTo>
                <a:cubicBezTo>
                  <a:pt x="5875133" y="826741"/>
                  <a:pt x="5865250" y="829630"/>
                  <a:pt x="5854779" y="832365"/>
                </a:cubicBezTo>
                <a:lnTo>
                  <a:pt x="5848382" y="833844"/>
                </a:lnTo>
                <a:lnTo>
                  <a:pt x="5848066" y="833772"/>
                </a:lnTo>
                <a:cubicBezTo>
                  <a:pt x="5846273" y="833879"/>
                  <a:pt x="5844018" y="834284"/>
                  <a:pt x="5840944" y="835132"/>
                </a:cubicBezTo>
                <a:lnTo>
                  <a:pt x="5836719" y="836539"/>
                </a:lnTo>
                <a:lnTo>
                  <a:pt x="5824311" y="839408"/>
                </a:lnTo>
                <a:lnTo>
                  <a:pt x="5818788" y="839727"/>
                </a:lnTo>
                <a:cubicBezTo>
                  <a:pt x="5797008" y="838594"/>
                  <a:pt x="5786883" y="822081"/>
                  <a:pt x="5763953" y="834282"/>
                </a:cubicBezTo>
                <a:cubicBezTo>
                  <a:pt x="5726813" y="837521"/>
                  <a:pt x="5699446" y="830949"/>
                  <a:pt x="5667748" y="840211"/>
                </a:cubicBezTo>
                <a:cubicBezTo>
                  <a:pt x="5632959" y="843205"/>
                  <a:pt x="5601436" y="842280"/>
                  <a:pt x="5573108" y="847611"/>
                </a:cubicBezTo>
                <a:cubicBezTo>
                  <a:pt x="5560030" y="845832"/>
                  <a:pt x="5549547" y="851598"/>
                  <a:pt x="5539137" y="851033"/>
                </a:cubicBezTo>
                <a:cubicBezTo>
                  <a:pt x="5528728" y="850467"/>
                  <a:pt x="5529256" y="837509"/>
                  <a:pt x="5510651" y="844215"/>
                </a:cubicBezTo>
                <a:cubicBezTo>
                  <a:pt x="5494241" y="833607"/>
                  <a:pt x="5466101" y="839171"/>
                  <a:pt x="5457331" y="839159"/>
                </a:cubicBezTo>
                <a:lnTo>
                  <a:pt x="5410613" y="834358"/>
                </a:lnTo>
                <a:lnTo>
                  <a:pt x="5370040" y="862127"/>
                </a:lnTo>
                <a:cubicBezTo>
                  <a:pt x="5357863" y="856469"/>
                  <a:pt x="5319115" y="868069"/>
                  <a:pt x="5318778" y="855310"/>
                </a:cubicBezTo>
                <a:cubicBezTo>
                  <a:pt x="5303920" y="857760"/>
                  <a:pt x="5296727" y="863736"/>
                  <a:pt x="5298645" y="855171"/>
                </a:cubicBezTo>
                <a:cubicBezTo>
                  <a:pt x="5287819" y="855897"/>
                  <a:pt x="5267444" y="857825"/>
                  <a:pt x="5253828" y="859670"/>
                </a:cubicBezTo>
                <a:lnTo>
                  <a:pt x="5216955" y="866245"/>
                </a:lnTo>
                <a:lnTo>
                  <a:pt x="5214344" y="868102"/>
                </a:lnTo>
                <a:cubicBezTo>
                  <a:pt x="5210778" y="868719"/>
                  <a:pt x="5200859" y="869042"/>
                  <a:pt x="5195561" y="869949"/>
                </a:cubicBezTo>
                <a:lnTo>
                  <a:pt x="5182555" y="873542"/>
                </a:lnTo>
                <a:cubicBezTo>
                  <a:pt x="5178496" y="875023"/>
                  <a:pt x="5175066" y="876746"/>
                  <a:pt x="5172552" y="878801"/>
                </a:cubicBezTo>
                <a:cubicBezTo>
                  <a:pt x="5121406" y="873797"/>
                  <a:pt x="5080096" y="886529"/>
                  <a:pt x="5027993" y="889666"/>
                </a:cubicBezTo>
                <a:cubicBezTo>
                  <a:pt x="4999924" y="877115"/>
                  <a:pt x="4946973" y="919452"/>
                  <a:pt x="4939844" y="934802"/>
                </a:cubicBezTo>
                <a:cubicBezTo>
                  <a:pt x="4895154" y="940701"/>
                  <a:pt x="4844006" y="928240"/>
                  <a:pt x="4792576" y="934820"/>
                </a:cubicBezTo>
                <a:lnTo>
                  <a:pt x="4602423" y="958063"/>
                </a:lnTo>
                <a:cubicBezTo>
                  <a:pt x="4488530" y="967131"/>
                  <a:pt x="4399004" y="969822"/>
                  <a:pt x="4290656" y="969152"/>
                </a:cubicBezTo>
                <a:cubicBezTo>
                  <a:pt x="4182308" y="968482"/>
                  <a:pt x="4046938" y="971167"/>
                  <a:pt x="3952334" y="954043"/>
                </a:cubicBezTo>
                <a:lnTo>
                  <a:pt x="3858560" y="948781"/>
                </a:lnTo>
                <a:lnTo>
                  <a:pt x="3846597" y="948382"/>
                </a:lnTo>
                <a:cubicBezTo>
                  <a:pt x="3807516" y="956616"/>
                  <a:pt x="3767475" y="941640"/>
                  <a:pt x="3736044" y="947759"/>
                </a:cubicBezTo>
                <a:cubicBezTo>
                  <a:pt x="3727323" y="948128"/>
                  <a:pt x="3719828" y="947771"/>
                  <a:pt x="3713136" y="946963"/>
                </a:cubicBezTo>
                <a:lnTo>
                  <a:pt x="3695939" y="943639"/>
                </a:lnTo>
                <a:lnTo>
                  <a:pt x="3694125" y="940567"/>
                </a:lnTo>
                <a:lnTo>
                  <a:pt x="3681925" y="939706"/>
                </a:lnTo>
                <a:lnTo>
                  <a:pt x="3679204" y="938926"/>
                </a:lnTo>
                <a:cubicBezTo>
                  <a:pt x="3668160" y="939028"/>
                  <a:pt x="3634193" y="940875"/>
                  <a:pt x="3615656" y="940320"/>
                </a:cubicBezTo>
                <a:cubicBezTo>
                  <a:pt x="3582626" y="936974"/>
                  <a:pt x="3593904" y="949140"/>
                  <a:pt x="3567983" y="935596"/>
                </a:cubicBezTo>
                <a:cubicBezTo>
                  <a:pt x="3504185" y="939048"/>
                  <a:pt x="3482818" y="922224"/>
                  <a:pt x="3422423" y="932129"/>
                </a:cubicBezTo>
                <a:cubicBezTo>
                  <a:pt x="3369166" y="933413"/>
                  <a:pt x="3329486" y="910108"/>
                  <a:pt x="3310925" y="911072"/>
                </a:cubicBezTo>
                <a:cubicBezTo>
                  <a:pt x="3261363" y="909787"/>
                  <a:pt x="3198415" y="933574"/>
                  <a:pt x="3139421" y="934151"/>
                </a:cubicBezTo>
                <a:cubicBezTo>
                  <a:pt x="3088799" y="931012"/>
                  <a:pt x="3038941" y="938464"/>
                  <a:pt x="2996922" y="927537"/>
                </a:cubicBezTo>
                <a:cubicBezTo>
                  <a:pt x="2992673" y="929234"/>
                  <a:pt x="2987900" y="930498"/>
                  <a:pt x="2982785" y="931453"/>
                </a:cubicBezTo>
                <a:lnTo>
                  <a:pt x="2967478" y="933397"/>
                </a:lnTo>
                <a:lnTo>
                  <a:pt x="2948552" y="932961"/>
                </a:lnTo>
                <a:lnTo>
                  <a:pt x="2944404" y="934452"/>
                </a:lnTo>
                <a:lnTo>
                  <a:pt x="2908608" y="937205"/>
                </a:lnTo>
                <a:lnTo>
                  <a:pt x="2904443" y="936455"/>
                </a:lnTo>
                <a:lnTo>
                  <a:pt x="2868935" y="938022"/>
                </a:lnTo>
                <a:lnTo>
                  <a:pt x="2868586" y="937487"/>
                </a:lnTo>
                <a:cubicBezTo>
                  <a:pt x="2866994" y="936327"/>
                  <a:pt x="2864292" y="935538"/>
                  <a:pt x="2859191" y="935503"/>
                </a:cubicBezTo>
                <a:cubicBezTo>
                  <a:pt x="2869075" y="927418"/>
                  <a:pt x="2856828" y="932364"/>
                  <a:pt x="2840915" y="932977"/>
                </a:cubicBezTo>
                <a:lnTo>
                  <a:pt x="2763509" y="921850"/>
                </a:lnTo>
                <a:lnTo>
                  <a:pt x="2756121" y="921864"/>
                </a:lnTo>
                <a:cubicBezTo>
                  <a:pt x="2756081" y="921822"/>
                  <a:pt x="2756039" y="921781"/>
                  <a:pt x="2755998" y="921739"/>
                </a:cubicBezTo>
                <a:cubicBezTo>
                  <a:pt x="2754445" y="921476"/>
                  <a:pt x="2752036" y="921380"/>
                  <a:pt x="2748255" y="921505"/>
                </a:cubicBezTo>
                <a:lnTo>
                  <a:pt x="2694601" y="915575"/>
                </a:lnTo>
                <a:cubicBezTo>
                  <a:pt x="2671223" y="919874"/>
                  <a:pt x="2666972" y="913376"/>
                  <a:pt x="2635357" y="910976"/>
                </a:cubicBezTo>
                <a:cubicBezTo>
                  <a:pt x="2621906" y="915051"/>
                  <a:pt x="2611315" y="913542"/>
                  <a:pt x="2601047" y="910263"/>
                </a:cubicBezTo>
                <a:cubicBezTo>
                  <a:pt x="2570084" y="912074"/>
                  <a:pt x="2542135" y="907435"/>
                  <a:pt x="2507482" y="906211"/>
                </a:cubicBezTo>
                <a:cubicBezTo>
                  <a:pt x="2469706" y="911437"/>
                  <a:pt x="2450920" y="901812"/>
                  <a:pt x="2413884" y="900545"/>
                </a:cubicBezTo>
                <a:cubicBezTo>
                  <a:pt x="2381338" y="909664"/>
                  <a:pt x="2387753" y="892438"/>
                  <a:pt x="2368912" y="888755"/>
                </a:cubicBezTo>
                <a:lnTo>
                  <a:pt x="2349490" y="889719"/>
                </a:lnTo>
                <a:lnTo>
                  <a:pt x="2344290" y="890584"/>
                </a:lnTo>
                <a:cubicBezTo>
                  <a:pt x="2340673" y="891041"/>
                  <a:pt x="2338228" y="891167"/>
                  <a:pt x="2336488" y="891058"/>
                </a:cubicBezTo>
                <a:lnTo>
                  <a:pt x="2329015" y="891627"/>
                </a:lnTo>
                <a:cubicBezTo>
                  <a:pt x="2316843" y="893039"/>
                  <a:pt x="2305064" y="894669"/>
                  <a:pt x="2293898" y="896431"/>
                </a:cubicBezTo>
                <a:cubicBezTo>
                  <a:pt x="2282637" y="890404"/>
                  <a:pt x="2242346" y="900851"/>
                  <a:pt x="2243927" y="888076"/>
                </a:cubicBezTo>
                <a:cubicBezTo>
                  <a:pt x="2228778" y="890081"/>
                  <a:pt x="2220725" y="895845"/>
                  <a:pt x="2223920" y="887331"/>
                </a:cubicBezTo>
                <a:cubicBezTo>
                  <a:pt x="2218877" y="887756"/>
                  <a:pt x="2215583" y="887254"/>
                  <a:pt x="2213081" y="886302"/>
                </a:cubicBezTo>
                <a:lnTo>
                  <a:pt x="2212307" y="885829"/>
                </a:lnTo>
                <a:lnTo>
                  <a:pt x="2152321" y="894418"/>
                </a:lnTo>
                <a:lnTo>
                  <a:pt x="2140985" y="895968"/>
                </a:lnTo>
                <a:lnTo>
                  <a:pt x="2121210" y="899354"/>
                </a:lnTo>
                <a:lnTo>
                  <a:pt x="2119146" y="899033"/>
                </a:lnTo>
                <a:lnTo>
                  <a:pt x="2105666" y="902240"/>
                </a:lnTo>
                <a:cubicBezTo>
                  <a:pt x="2101407" y="903601"/>
                  <a:pt x="2097735" y="905221"/>
                  <a:pt x="2094924" y="907203"/>
                </a:cubicBezTo>
                <a:cubicBezTo>
                  <a:pt x="2044793" y="900664"/>
                  <a:pt x="2001785" y="912168"/>
                  <a:pt x="1949478" y="913748"/>
                </a:cubicBezTo>
                <a:cubicBezTo>
                  <a:pt x="1891937" y="919585"/>
                  <a:pt x="1810334" y="935486"/>
                  <a:pt x="1749684" y="942223"/>
                </a:cubicBezTo>
                <a:lnTo>
                  <a:pt x="1585576" y="954170"/>
                </a:lnTo>
                <a:cubicBezTo>
                  <a:pt x="1549165" y="943719"/>
                  <a:pt x="1511425" y="950847"/>
                  <a:pt x="1476250" y="950653"/>
                </a:cubicBezTo>
                <a:cubicBezTo>
                  <a:pt x="1488515" y="961596"/>
                  <a:pt x="1432660" y="946795"/>
                  <a:pt x="1433927" y="959926"/>
                </a:cubicBezTo>
                <a:cubicBezTo>
                  <a:pt x="1427485" y="959475"/>
                  <a:pt x="1421205" y="958623"/>
                  <a:pt x="1414893" y="957671"/>
                </a:cubicBezTo>
                <a:lnTo>
                  <a:pt x="1411585" y="957179"/>
                </a:lnTo>
                <a:lnTo>
                  <a:pt x="1398896" y="957460"/>
                </a:lnTo>
                <a:lnTo>
                  <a:pt x="1394632" y="954725"/>
                </a:lnTo>
                <a:lnTo>
                  <a:pt x="1375043" y="953132"/>
                </a:lnTo>
                <a:cubicBezTo>
                  <a:pt x="1367813" y="952970"/>
                  <a:pt x="1360155" y="953305"/>
                  <a:pt x="1351876" y="954436"/>
                </a:cubicBezTo>
                <a:cubicBezTo>
                  <a:pt x="1325912" y="963028"/>
                  <a:pt x="1274459" y="952492"/>
                  <a:pt x="1242676" y="963767"/>
                </a:cubicBezTo>
                <a:cubicBezTo>
                  <a:pt x="1230276" y="966918"/>
                  <a:pt x="1216715" y="977098"/>
                  <a:pt x="1205993" y="974080"/>
                </a:cubicBezTo>
                <a:cubicBezTo>
                  <a:pt x="1174251" y="974112"/>
                  <a:pt x="1086982" y="964420"/>
                  <a:pt x="1052221" y="963954"/>
                </a:cubicBezTo>
                <a:cubicBezTo>
                  <a:pt x="1038515" y="970622"/>
                  <a:pt x="1009522" y="962342"/>
                  <a:pt x="968270" y="964761"/>
                </a:cubicBezTo>
                <a:cubicBezTo>
                  <a:pt x="943437" y="973698"/>
                  <a:pt x="900136" y="991017"/>
                  <a:pt x="874493" y="998122"/>
                </a:cubicBezTo>
                <a:cubicBezTo>
                  <a:pt x="848849" y="1005226"/>
                  <a:pt x="853424" y="1009427"/>
                  <a:pt x="814411" y="1007391"/>
                </a:cubicBezTo>
                <a:cubicBezTo>
                  <a:pt x="765926" y="1022821"/>
                  <a:pt x="732885" y="1009859"/>
                  <a:pt x="688604" y="1015631"/>
                </a:cubicBezTo>
                <a:cubicBezTo>
                  <a:pt x="638045" y="1020877"/>
                  <a:pt x="677999" y="1011556"/>
                  <a:pt x="618171" y="1027260"/>
                </a:cubicBezTo>
                <a:cubicBezTo>
                  <a:pt x="609680" y="1023165"/>
                  <a:pt x="583253" y="1020277"/>
                  <a:pt x="570379" y="1023487"/>
                </a:cubicBezTo>
                <a:cubicBezTo>
                  <a:pt x="543992" y="1022523"/>
                  <a:pt x="505183" y="1001686"/>
                  <a:pt x="482519" y="1002108"/>
                </a:cubicBezTo>
                <a:cubicBezTo>
                  <a:pt x="464011" y="1002285"/>
                  <a:pt x="495211" y="1007995"/>
                  <a:pt x="475319" y="1009922"/>
                </a:cubicBezTo>
                <a:cubicBezTo>
                  <a:pt x="450818" y="1011135"/>
                  <a:pt x="454804" y="1022539"/>
                  <a:pt x="431104" y="1009317"/>
                </a:cubicBezTo>
                <a:cubicBezTo>
                  <a:pt x="406857" y="1014651"/>
                  <a:pt x="399686" y="1008456"/>
                  <a:pt x="363782" y="1007585"/>
                </a:cubicBezTo>
                <a:cubicBezTo>
                  <a:pt x="350440" y="1012231"/>
                  <a:pt x="338145" y="1011245"/>
                  <a:pt x="325533" y="1008502"/>
                </a:cubicBezTo>
                <a:cubicBezTo>
                  <a:pt x="291944" y="1011745"/>
                  <a:pt x="259251" y="1008497"/>
                  <a:pt x="220429" y="1008927"/>
                </a:cubicBezTo>
                <a:cubicBezTo>
                  <a:pt x="180594" y="1015852"/>
                  <a:pt x="156150" y="1007265"/>
                  <a:pt x="114676" y="1007765"/>
                </a:cubicBezTo>
                <a:cubicBezTo>
                  <a:pt x="85718" y="1006195"/>
                  <a:pt x="43316" y="1001491"/>
                  <a:pt x="13470" y="998544"/>
                </a:cubicBezTo>
                <a:lnTo>
                  <a:pt x="0" y="997355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2683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9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9170" grpId="0"/>
      <p:bldP spid="51917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21231" name="Rectangle 521230">
            <a:extLst>
              <a:ext uri="{FF2B5EF4-FFF2-40B4-BE49-F238E27FC236}">
                <a16:creationId xmlns:a16="http://schemas.microsoft.com/office/drawing/2014/main" id="{7FF47CB7-972F-479F-A36D-9E72D26EC8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1233" name="Freeform: Shape 521232">
            <a:extLst>
              <a:ext uri="{FF2B5EF4-FFF2-40B4-BE49-F238E27FC236}">
                <a16:creationId xmlns:a16="http://schemas.microsoft.com/office/drawing/2014/main" id="{0D153B68-5844-490D-8E67-F616D6D72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8824632" cy="2061837"/>
          </a:xfrm>
          <a:custGeom>
            <a:avLst/>
            <a:gdLst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13657 w 10768629"/>
              <a:gd name="connsiteY144" fmla="*/ 1730706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40853 w 10768629"/>
              <a:gd name="connsiteY141" fmla="*/ 1657958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232341 w 10768629"/>
              <a:gd name="connsiteY179" fmla="*/ 1785942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232341 w 10768629"/>
              <a:gd name="connsiteY179" fmla="*/ 1785942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0257 w 10768629"/>
              <a:gd name="connsiteY182" fmla="*/ 1789615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84330 h 1978172"/>
              <a:gd name="connsiteX182" fmla="*/ 1120257 w 10768629"/>
              <a:gd name="connsiteY182" fmla="*/ 1789615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</a:cxnLst>
            <a:rect l="l" t="t" r="r" b="b"/>
            <a:pathLst>
              <a:path w="10768629" h="1978172">
                <a:moveTo>
                  <a:pt x="0" y="0"/>
                </a:moveTo>
                <a:lnTo>
                  <a:pt x="10768629" y="0"/>
                </a:lnTo>
                <a:lnTo>
                  <a:pt x="10733254" y="31439"/>
                </a:lnTo>
                <a:lnTo>
                  <a:pt x="10727085" y="37910"/>
                </a:lnTo>
                <a:cubicBezTo>
                  <a:pt x="10712973" y="56080"/>
                  <a:pt x="10699457" y="78430"/>
                  <a:pt x="10675953" y="68623"/>
                </a:cubicBezTo>
                <a:cubicBezTo>
                  <a:pt x="10685972" y="89202"/>
                  <a:pt x="10641629" y="69781"/>
                  <a:pt x="10637091" y="90361"/>
                </a:cubicBezTo>
                <a:cubicBezTo>
                  <a:pt x="10635214" y="107005"/>
                  <a:pt x="10621323" y="104993"/>
                  <a:pt x="10610971" y="110764"/>
                </a:cubicBezTo>
                <a:cubicBezTo>
                  <a:pt x="10603980" y="127568"/>
                  <a:pt x="10551417" y="141180"/>
                  <a:pt x="10532872" y="138028"/>
                </a:cubicBezTo>
                <a:cubicBezTo>
                  <a:pt x="10480300" y="119072"/>
                  <a:pt x="10440532" y="186296"/>
                  <a:pt x="10398558" y="172911"/>
                </a:cubicBezTo>
                <a:cubicBezTo>
                  <a:pt x="10387708" y="174114"/>
                  <a:pt x="10378792" y="177646"/>
                  <a:pt x="10371128" y="182609"/>
                </a:cubicBezTo>
                <a:lnTo>
                  <a:pt x="10352178" y="199976"/>
                </a:lnTo>
                <a:lnTo>
                  <a:pt x="10351815" y="211879"/>
                </a:lnTo>
                <a:lnTo>
                  <a:pt x="10337471" y="218661"/>
                </a:lnTo>
                <a:lnTo>
                  <a:pt x="10334625" y="222351"/>
                </a:lnTo>
                <a:cubicBezTo>
                  <a:pt x="10321108" y="225227"/>
                  <a:pt x="10278615" y="228401"/>
                  <a:pt x="10256365" y="235917"/>
                </a:cubicBezTo>
                <a:cubicBezTo>
                  <a:pt x="10218136" y="258033"/>
                  <a:pt x="10224552" y="209685"/>
                  <a:pt x="10201127" y="267448"/>
                </a:cubicBezTo>
                <a:cubicBezTo>
                  <a:pt x="10121320" y="273476"/>
                  <a:pt x="10040763" y="345580"/>
                  <a:pt x="9961218" y="326720"/>
                </a:cubicBezTo>
                <a:cubicBezTo>
                  <a:pt x="9980173" y="341621"/>
                  <a:pt x="9883038" y="318484"/>
                  <a:pt x="9859715" y="355698"/>
                </a:cubicBezTo>
                <a:cubicBezTo>
                  <a:pt x="9812822" y="367758"/>
                  <a:pt x="9752089" y="383830"/>
                  <a:pt x="9679867" y="399081"/>
                </a:cubicBezTo>
                <a:cubicBezTo>
                  <a:pt x="9618357" y="415668"/>
                  <a:pt x="9525492" y="446315"/>
                  <a:pt x="9490654" y="455225"/>
                </a:cubicBezTo>
                <a:lnTo>
                  <a:pt x="9470837" y="452539"/>
                </a:lnTo>
                <a:lnTo>
                  <a:pt x="9469082" y="454891"/>
                </a:lnTo>
                <a:cubicBezTo>
                  <a:pt x="9460057" y="461184"/>
                  <a:pt x="9453495" y="461729"/>
                  <a:pt x="9448038" y="459733"/>
                </a:cubicBezTo>
                <a:lnTo>
                  <a:pt x="9396821" y="455795"/>
                </a:lnTo>
                <a:lnTo>
                  <a:pt x="9392197" y="459796"/>
                </a:lnTo>
                <a:lnTo>
                  <a:pt x="9347994" y="464462"/>
                </a:lnTo>
                <a:cubicBezTo>
                  <a:pt x="9347959" y="465155"/>
                  <a:pt x="9347925" y="465846"/>
                  <a:pt x="9347889" y="466539"/>
                </a:cubicBezTo>
                <a:cubicBezTo>
                  <a:pt x="9346648" y="471307"/>
                  <a:pt x="9343831" y="475025"/>
                  <a:pt x="9337639" y="476654"/>
                </a:cubicBezTo>
                <a:cubicBezTo>
                  <a:pt x="9354547" y="503661"/>
                  <a:pt x="9307720" y="510631"/>
                  <a:pt x="9287964" y="513052"/>
                </a:cubicBezTo>
                <a:cubicBezTo>
                  <a:pt x="9269905" y="526173"/>
                  <a:pt x="9245386" y="544358"/>
                  <a:pt x="9229283" y="555377"/>
                </a:cubicBezTo>
                <a:lnTo>
                  <a:pt x="9220274" y="557502"/>
                </a:lnTo>
                <a:cubicBezTo>
                  <a:pt x="9220250" y="557668"/>
                  <a:pt x="9220226" y="557835"/>
                  <a:pt x="9220202" y="558001"/>
                </a:cubicBezTo>
                <a:cubicBezTo>
                  <a:pt x="9218468" y="559434"/>
                  <a:pt x="9215591" y="560497"/>
                  <a:pt x="9210908" y="561147"/>
                </a:cubicBezTo>
                <a:lnTo>
                  <a:pt x="9186374" y="565502"/>
                </a:lnTo>
                <a:lnTo>
                  <a:pt x="9181058" y="569943"/>
                </a:lnTo>
                <a:lnTo>
                  <a:pt x="9167549" y="584727"/>
                </a:lnTo>
                <a:lnTo>
                  <a:pt x="9149110" y="598906"/>
                </a:lnTo>
                <a:cubicBezTo>
                  <a:pt x="9133575" y="594395"/>
                  <a:pt x="9087390" y="636567"/>
                  <a:pt x="9078556" y="644039"/>
                </a:cubicBezTo>
                <a:lnTo>
                  <a:pt x="8996399" y="690055"/>
                </a:lnTo>
                <a:cubicBezTo>
                  <a:pt x="8913147" y="777045"/>
                  <a:pt x="8867993" y="772591"/>
                  <a:pt x="8803791" y="813860"/>
                </a:cubicBezTo>
                <a:cubicBezTo>
                  <a:pt x="8745270" y="819906"/>
                  <a:pt x="8690049" y="823612"/>
                  <a:pt x="8636202" y="848463"/>
                </a:cubicBezTo>
                <a:cubicBezTo>
                  <a:pt x="8594799" y="860014"/>
                  <a:pt x="8568613" y="864779"/>
                  <a:pt x="8555372" y="883171"/>
                </a:cubicBezTo>
                <a:lnTo>
                  <a:pt x="8507229" y="901665"/>
                </a:lnTo>
                <a:lnTo>
                  <a:pt x="8428473" y="927985"/>
                </a:lnTo>
                <a:cubicBezTo>
                  <a:pt x="8428287" y="929817"/>
                  <a:pt x="8428100" y="931648"/>
                  <a:pt x="8427914" y="933480"/>
                </a:cubicBezTo>
                <a:lnTo>
                  <a:pt x="8420327" y="941984"/>
                </a:lnTo>
                <a:lnTo>
                  <a:pt x="8394729" y="948347"/>
                </a:lnTo>
                <a:lnTo>
                  <a:pt x="8380548" y="987916"/>
                </a:lnTo>
                <a:lnTo>
                  <a:pt x="8375330" y="965444"/>
                </a:lnTo>
                <a:cubicBezTo>
                  <a:pt x="8372375" y="964202"/>
                  <a:pt x="8344433" y="977378"/>
                  <a:pt x="8340796" y="980522"/>
                </a:cubicBezTo>
                <a:cubicBezTo>
                  <a:pt x="8328292" y="982128"/>
                  <a:pt x="8319237" y="991089"/>
                  <a:pt x="8304438" y="996739"/>
                </a:cubicBezTo>
                <a:cubicBezTo>
                  <a:pt x="8297193" y="1005683"/>
                  <a:pt x="8289328" y="1014568"/>
                  <a:pt x="8280929" y="1023089"/>
                </a:cubicBezTo>
                <a:lnTo>
                  <a:pt x="8275760" y="1027772"/>
                </a:lnTo>
                <a:lnTo>
                  <a:pt x="8275478" y="1027605"/>
                </a:lnTo>
                <a:cubicBezTo>
                  <a:pt x="8273970" y="1028076"/>
                  <a:pt x="8251461" y="1029408"/>
                  <a:pt x="8249003" y="1032033"/>
                </a:cubicBezTo>
                <a:lnTo>
                  <a:pt x="8203836" y="1037347"/>
                </a:lnTo>
                <a:cubicBezTo>
                  <a:pt x="8172789" y="1049890"/>
                  <a:pt x="8148166" y="1034625"/>
                  <a:pt x="8122936" y="1063113"/>
                </a:cubicBezTo>
                <a:cubicBezTo>
                  <a:pt x="8093850" y="1074757"/>
                  <a:pt x="8066781" y="1075350"/>
                  <a:pt x="8043658" y="1092746"/>
                </a:cubicBezTo>
                <a:cubicBezTo>
                  <a:pt x="8032157" y="1089174"/>
                  <a:pt x="8022145" y="1089998"/>
                  <a:pt x="8015351" y="1105478"/>
                </a:cubicBezTo>
                <a:cubicBezTo>
                  <a:pt x="7987544" y="1113006"/>
                  <a:pt x="7977708" y="1099152"/>
                  <a:pt x="7963145" y="1119346"/>
                </a:cubicBezTo>
                <a:cubicBezTo>
                  <a:pt x="7942622" y="1098880"/>
                  <a:pt x="7943760" y="1109516"/>
                  <a:pt x="7938145" y="1120225"/>
                </a:cubicBezTo>
                <a:lnTo>
                  <a:pt x="7937238" y="1121204"/>
                </a:lnTo>
                <a:lnTo>
                  <a:pt x="7934398" y="1118240"/>
                </a:lnTo>
                <a:lnTo>
                  <a:pt x="7918248" y="1124371"/>
                </a:lnTo>
                <a:lnTo>
                  <a:pt x="7914119" y="1127653"/>
                </a:lnTo>
                <a:cubicBezTo>
                  <a:pt x="7911201" y="1129547"/>
                  <a:pt x="7909169" y="1130331"/>
                  <a:pt x="7907658" y="1130350"/>
                </a:cubicBezTo>
                <a:lnTo>
                  <a:pt x="7907434" y="1130103"/>
                </a:lnTo>
                <a:lnTo>
                  <a:pt x="7901508" y="1133245"/>
                </a:lnTo>
                <a:cubicBezTo>
                  <a:pt x="7891644" y="1139271"/>
                  <a:pt x="7882185" y="1145815"/>
                  <a:pt x="7873287" y="1152609"/>
                </a:cubicBezTo>
                <a:cubicBezTo>
                  <a:pt x="7864672" y="1141906"/>
                  <a:pt x="7845199" y="1159242"/>
                  <a:pt x="7834833" y="1153868"/>
                </a:cubicBezTo>
                <a:lnTo>
                  <a:pt x="7828661" y="1139994"/>
                </a:lnTo>
                <a:lnTo>
                  <a:pt x="7823966" y="1143178"/>
                </a:lnTo>
                <a:lnTo>
                  <a:pt x="7815078" y="1151776"/>
                </a:lnTo>
                <a:cubicBezTo>
                  <a:pt x="7813692" y="1152943"/>
                  <a:pt x="7812687" y="1153116"/>
                  <a:pt x="7812026" y="1151522"/>
                </a:cubicBezTo>
                <a:cubicBezTo>
                  <a:pt x="7806555" y="1153054"/>
                  <a:pt x="7788673" y="1159989"/>
                  <a:pt x="7782249" y="1160970"/>
                </a:cubicBezTo>
                <a:lnTo>
                  <a:pt x="7773476" y="1157414"/>
                </a:lnTo>
                <a:lnTo>
                  <a:pt x="7769600" y="1157365"/>
                </a:lnTo>
                <a:lnTo>
                  <a:pt x="7752631" y="1172815"/>
                </a:lnTo>
                <a:lnTo>
                  <a:pt x="7739392" y="1192062"/>
                </a:lnTo>
                <a:lnTo>
                  <a:pt x="7677677" y="1216394"/>
                </a:lnTo>
                <a:lnTo>
                  <a:pt x="7586920" y="1261888"/>
                </a:lnTo>
                <a:cubicBezTo>
                  <a:pt x="7556723" y="1298911"/>
                  <a:pt x="7489187" y="1284518"/>
                  <a:pt x="7486100" y="1292563"/>
                </a:cubicBezTo>
                <a:cubicBezTo>
                  <a:pt x="7454875" y="1308356"/>
                  <a:pt x="7453335" y="1326361"/>
                  <a:pt x="7411323" y="1340732"/>
                </a:cubicBezTo>
                <a:cubicBezTo>
                  <a:pt x="7372519" y="1390006"/>
                  <a:pt x="7288617" y="1403664"/>
                  <a:pt x="7240698" y="1438832"/>
                </a:cubicBezTo>
                <a:cubicBezTo>
                  <a:pt x="7206467" y="1417136"/>
                  <a:pt x="7227555" y="1441678"/>
                  <a:pt x="7197675" y="1447530"/>
                </a:cubicBezTo>
                <a:cubicBezTo>
                  <a:pt x="7211601" y="1474927"/>
                  <a:pt x="7159483" y="1444981"/>
                  <a:pt x="7164788" y="1480293"/>
                </a:cubicBezTo>
                <a:cubicBezTo>
                  <a:pt x="7159184" y="1480240"/>
                  <a:pt x="7153584" y="1479075"/>
                  <a:pt x="7147929" y="1477641"/>
                </a:cubicBezTo>
                <a:lnTo>
                  <a:pt x="7144965" y="1476908"/>
                </a:lnTo>
                <a:lnTo>
                  <a:pt x="7134299" y="1479969"/>
                </a:lnTo>
                <a:lnTo>
                  <a:pt x="7129809" y="1473339"/>
                </a:lnTo>
                <a:lnTo>
                  <a:pt x="7112688" y="1472575"/>
                </a:lnTo>
                <a:cubicBezTo>
                  <a:pt x="7106506" y="1473449"/>
                  <a:pt x="7100123" y="1475741"/>
                  <a:pt x="7093470" y="1480300"/>
                </a:cubicBezTo>
                <a:cubicBezTo>
                  <a:pt x="7079039" y="1501274"/>
                  <a:pt x="7048991" y="1495718"/>
                  <a:pt x="7025034" y="1506934"/>
                </a:cubicBezTo>
                <a:lnTo>
                  <a:pt x="7014783" y="1515868"/>
                </a:lnTo>
                <a:lnTo>
                  <a:pt x="6979706" y="1523511"/>
                </a:lnTo>
                <a:lnTo>
                  <a:pt x="6977890" y="1525793"/>
                </a:lnTo>
                <a:cubicBezTo>
                  <a:pt x="6971996" y="1527914"/>
                  <a:pt x="6959488" y="1529941"/>
                  <a:pt x="6944339" y="1536237"/>
                </a:cubicBezTo>
                <a:lnTo>
                  <a:pt x="6886996" y="1563569"/>
                </a:lnTo>
                <a:lnTo>
                  <a:pt x="6874510" y="1558469"/>
                </a:lnTo>
                <a:lnTo>
                  <a:pt x="6871943" y="1554651"/>
                </a:lnTo>
                <a:lnTo>
                  <a:pt x="6856174" y="1562024"/>
                </a:lnTo>
                <a:lnTo>
                  <a:pt x="6842321" y="1560554"/>
                </a:lnTo>
                <a:lnTo>
                  <a:pt x="6832713" y="1569357"/>
                </a:lnTo>
                <a:lnTo>
                  <a:pt x="6816351" y="1571495"/>
                </a:lnTo>
                <a:cubicBezTo>
                  <a:pt x="6810216" y="1571510"/>
                  <a:pt x="6803310" y="1571324"/>
                  <a:pt x="6795800" y="1572010"/>
                </a:cubicBezTo>
                <a:lnTo>
                  <a:pt x="6777546" y="1568661"/>
                </a:lnTo>
                <a:lnTo>
                  <a:pt x="6751528" y="1574143"/>
                </a:lnTo>
                <a:cubicBezTo>
                  <a:pt x="6731455" y="1578562"/>
                  <a:pt x="6712054" y="1582098"/>
                  <a:pt x="6691966" y="1582255"/>
                </a:cubicBezTo>
                <a:cubicBezTo>
                  <a:pt x="6677921" y="1590738"/>
                  <a:pt x="6663787" y="1595441"/>
                  <a:pt x="6646941" y="1588471"/>
                </a:cubicBezTo>
                <a:cubicBezTo>
                  <a:pt x="6605135" y="1597971"/>
                  <a:pt x="6598373" y="1612583"/>
                  <a:pt x="6568576" y="1606488"/>
                </a:cubicBezTo>
                <a:cubicBezTo>
                  <a:pt x="6562510" y="1614734"/>
                  <a:pt x="6558067" y="1619360"/>
                  <a:pt x="6554358" y="1621701"/>
                </a:cubicBezTo>
                <a:cubicBezTo>
                  <a:pt x="6543227" y="1628727"/>
                  <a:pt x="6538724" y="1615196"/>
                  <a:pt x="6516968" y="1617195"/>
                </a:cubicBezTo>
                <a:cubicBezTo>
                  <a:pt x="6493173" y="1617368"/>
                  <a:pt x="6528193" y="1598652"/>
                  <a:pt x="6506479" y="1602227"/>
                </a:cubicBezTo>
                <a:cubicBezTo>
                  <a:pt x="6486674" y="1613929"/>
                  <a:pt x="6478484" y="1593997"/>
                  <a:pt x="6458436" y="1607332"/>
                </a:cubicBezTo>
                <a:cubicBezTo>
                  <a:pt x="6471168" y="1620800"/>
                  <a:pt x="6410323" y="1615478"/>
                  <a:pt x="6414786" y="1628815"/>
                </a:cubicBezTo>
                <a:cubicBezTo>
                  <a:pt x="6385942" y="1615041"/>
                  <a:pt x="6386569" y="1640238"/>
                  <a:pt x="6357085" y="1640846"/>
                </a:cubicBezTo>
                <a:cubicBezTo>
                  <a:pt x="6341163" y="1636809"/>
                  <a:pt x="6331497" y="1637754"/>
                  <a:pt x="6322636" y="1648213"/>
                </a:cubicBezTo>
                <a:cubicBezTo>
                  <a:pt x="6248448" y="1627802"/>
                  <a:pt x="6286748" y="1654976"/>
                  <a:pt x="6226172" y="1654676"/>
                </a:cubicBezTo>
                <a:lnTo>
                  <a:pt x="6221217" y="1654506"/>
                </a:lnTo>
                <a:lnTo>
                  <a:pt x="6204956" y="1664280"/>
                </a:lnTo>
                <a:cubicBezTo>
                  <a:pt x="6204728" y="1665114"/>
                  <a:pt x="6204498" y="1665947"/>
                  <a:pt x="6204270" y="1666782"/>
                </a:cubicBezTo>
                <a:lnTo>
                  <a:pt x="6143810" y="1661963"/>
                </a:lnTo>
                <a:lnTo>
                  <a:pt x="6136560" y="1665728"/>
                </a:lnTo>
                <a:lnTo>
                  <a:pt x="6096155" y="1656951"/>
                </a:lnTo>
                <a:lnTo>
                  <a:pt x="6075812" y="1655422"/>
                </a:lnTo>
                <a:lnTo>
                  <a:pt x="6039495" y="1649680"/>
                </a:lnTo>
                <a:lnTo>
                  <a:pt x="6036523" y="1652121"/>
                </a:lnTo>
                <a:lnTo>
                  <a:pt x="6029328" y="1649904"/>
                </a:lnTo>
                <a:lnTo>
                  <a:pt x="6024075" y="1652779"/>
                </a:lnTo>
                <a:lnTo>
                  <a:pt x="6018085" y="1652030"/>
                </a:lnTo>
                <a:cubicBezTo>
                  <a:pt x="6006658" y="1653831"/>
                  <a:pt x="5968194" y="1662035"/>
                  <a:pt x="5955513" y="1663584"/>
                </a:cubicBezTo>
                <a:lnTo>
                  <a:pt x="5941996" y="1661326"/>
                </a:lnTo>
                <a:lnTo>
                  <a:pt x="5931789" y="1669915"/>
                </a:lnTo>
                <a:lnTo>
                  <a:pt x="5888686" y="1672175"/>
                </a:lnTo>
                <a:lnTo>
                  <a:pt x="5873794" y="1665454"/>
                </a:lnTo>
                <a:lnTo>
                  <a:pt x="5860022" y="1660635"/>
                </a:lnTo>
                <a:lnTo>
                  <a:pt x="5858237" y="1660649"/>
                </a:lnTo>
                <a:lnTo>
                  <a:pt x="5840319" y="1660798"/>
                </a:lnTo>
                <a:lnTo>
                  <a:pt x="5806984" y="1661075"/>
                </a:lnTo>
                <a:cubicBezTo>
                  <a:pt x="5785708" y="1661533"/>
                  <a:pt x="5764126" y="1662974"/>
                  <a:pt x="5742351" y="1667489"/>
                </a:cubicBezTo>
                <a:cubicBezTo>
                  <a:pt x="5659069" y="1645168"/>
                  <a:pt x="5615134" y="1706361"/>
                  <a:pt x="5521171" y="1671626"/>
                </a:cubicBezTo>
                <a:cubicBezTo>
                  <a:pt x="5491803" y="1671296"/>
                  <a:pt x="5498089" y="1662666"/>
                  <a:pt x="5457384" y="1683952"/>
                </a:cubicBezTo>
                <a:cubicBezTo>
                  <a:pt x="5356959" y="1699287"/>
                  <a:pt x="5078905" y="1774579"/>
                  <a:pt x="4950070" y="1748401"/>
                </a:cubicBezTo>
                <a:cubicBezTo>
                  <a:pt x="4918276" y="1752255"/>
                  <a:pt x="4891043" y="1756936"/>
                  <a:pt x="4872172" y="1757222"/>
                </a:cubicBezTo>
                <a:lnTo>
                  <a:pt x="4809524" y="1761033"/>
                </a:lnTo>
                <a:cubicBezTo>
                  <a:pt x="4791324" y="1772975"/>
                  <a:pt x="4777258" y="1754591"/>
                  <a:pt x="4759058" y="1766533"/>
                </a:cubicBezTo>
                <a:cubicBezTo>
                  <a:pt x="4747481" y="1770744"/>
                  <a:pt x="4734604" y="1772921"/>
                  <a:pt x="4719749" y="1771811"/>
                </a:cubicBezTo>
                <a:cubicBezTo>
                  <a:pt x="4671168" y="1780243"/>
                  <a:pt x="4634134" y="1775931"/>
                  <a:pt x="4568686" y="1786141"/>
                </a:cubicBezTo>
                <a:cubicBezTo>
                  <a:pt x="4544667" y="1777910"/>
                  <a:pt x="4432547" y="1778168"/>
                  <a:pt x="4418751" y="1796932"/>
                </a:cubicBezTo>
                <a:cubicBezTo>
                  <a:pt x="4403360" y="1801488"/>
                  <a:pt x="4385278" y="1795746"/>
                  <a:pt x="4378377" y="1815528"/>
                </a:cubicBezTo>
                <a:cubicBezTo>
                  <a:pt x="4366870" y="1839461"/>
                  <a:pt x="4337372" y="1814003"/>
                  <a:pt x="4320575" y="1832722"/>
                </a:cubicBezTo>
                <a:cubicBezTo>
                  <a:pt x="4277898" y="1857053"/>
                  <a:pt x="4243945" y="1846759"/>
                  <a:pt x="4211935" y="1860177"/>
                </a:cubicBezTo>
                <a:cubicBezTo>
                  <a:pt x="4181519" y="1859584"/>
                  <a:pt x="4171342" y="1859762"/>
                  <a:pt x="4101228" y="1868717"/>
                </a:cubicBezTo>
                <a:cubicBezTo>
                  <a:pt x="4080159" y="1876188"/>
                  <a:pt x="4039427" y="1877381"/>
                  <a:pt x="3973223" y="1881015"/>
                </a:cubicBezTo>
                <a:cubicBezTo>
                  <a:pt x="3971330" y="1884974"/>
                  <a:pt x="3952843" y="1879225"/>
                  <a:pt x="3900992" y="1880603"/>
                </a:cubicBezTo>
                <a:cubicBezTo>
                  <a:pt x="3849141" y="1881981"/>
                  <a:pt x="3740060" y="1895686"/>
                  <a:pt x="3662119" y="1889285"/>
                </a:cubicBezTo>
                <a:cubicBezTo>
                  <a:pt x="3565155" y="1881322"/>
                  <a:pt x="3613412" y="1915150"/>
                  <a:pt x="3496919" y="1873180"/>
                </a:cubicBezTo>
                <a:cubicBezTo>
                  <a:pt x="3488062" y="1895719"/>
                  <a:pt x="3474293" y="1876288"/>
                  <a:pt x="3449433" y="1889681"/>
                </a:cubicBezTo>
                <a:cubicBezTo>
                  <a:pt x="3406553" y="1891629"/>
                  <a:pt x="3413217" y="1897797"/>
                  <a:pt x="3369766" y="1916653"/>
                </a:cubicBezTo>
                <a:cubicBezTo>
                  <a:pt x="3338805" y="1929531"/>
                  <a:pt x="3289487" y="1928617"/>
                  <a:pt x="3269672" y="1938036"/>
                </a:cubicBezTo>
                <a:lnTo>
                  <a:pt x="3224897" y="1943733"/>
                </a:lnTo>
                <a:cubicBezTo>
                  <a:pt x="3188693" y="1949271"/>
                  <a:pt x="3178540" y="1909145"/>
                  <a:pt x="3161463" y="1946591"/>
                </a:cubicBezTo>
                <a:lnTo>
                  <a:pt x="3112044" y="1935614"/>
                </a:lnTo>
                <a:lnTo>
                  <a:pt x="3069716" y="1930463"/>
                </a:lnTo>
                <a:cubicBezTo>
                  <a:pt x="3049937" y="1924285"/>
                  <a:pt x="3047816" y="1925644"/>
                  <a:pt x="3005773" y="1915878"/>
                </a:cubicBezTo>
                <a:cubicBezTo>
                  <a:pt x="2978838" y="1921092"/>
                  <a:pt x="2967972" y="1927319"/>
                  <a:pt x="2897201" y="1926772"/>
                </a:cubicBezTo>
                <a:lnTo>
                  <a:pt x="2783891" y="1931749"/>
                </a:lnTo>
                <a:cubicBezTo>
                  <a:pt x="2753098" y="1932794"/>
                  <a:pt x="2731621" y="1915151"/>
                  <a:pt x="2712447" y="1933044"/>
                </a:cubicBezTo>
                <a:cubicBezTo>
                  <a:pt x="2621923" y="1990472"/>
                  <a:pt x="2637976" y="1949546"/>
                  <a:pt x="2560151" y="1963609"/>
                </a:cubicBezTo>
                <a:cubicBezTo>
                  <a:pt x="2472084" y="1973456"/>
                  <a:pt x="2423631" y="1962133"/>
                  <a:pt x="2367221" y="1971884"/>
                </a:cubicBezTo>
                <a:cubicBezTo>
                  <a:pt x="2355331" y="1950582"/>
                  <a:pt x="2295649" y="1950006"/>
                  <a:pt x="2272130" y="1961162"/>
                </a:cubicBezTo>
                <a:cubicBezTo>
                  <a:pt x="2229336" y="1964326"/>
                  <a:pt x="2232627" y="1943953"/>
                  <a:pt x="2189404" y="1978172"/>
                </a:cubicBezTo>
                <a:cubicBezTo>
                  <a:pt x="2153824" y="1968017"/>
                  <a:pt x="2114605" y="1969166"/>
                  <a:pt x="2077704" y="1965002"/>
                </a:cubicBezTo>
                <a:cubicBezTo>
                  <a:pt x="2053064" y="1962036"/>
                  <a:pt x="2051584" y="1971011"/>
                  <a:pt x="2033299" y="1969042"/>
                </a:cubicBezTo>
                <a:cubicBezTo>
                  <a:pt x="2015014" y="1967073"/>
                  <a:pt x="1998956" y="1958903"/>
                  <a:pt x="1967996" y="1953187"/>
                </a:cubicBezTo>
                <a:cubicBezTo>
                  <a:pt x="1924117" y="1970917"/>
                  <a:pt x="1915668" y="1940297"/>
                  <a:pt x="1855805" y="1926082"/>
                </a:cubicBezTo>
                <a:cubicBezTo>
                  <a:pt x="1830663" y="1943732"/>
                  <a:pt x="1810564" y="1935694"/>
                  <a:pt x="1790957" y="1919460"/>
                </a:cubicBezTo>
                <a:cubicBezTo>
                  <a:pt x="1732588" y="1924884"/>
                  <a:pt x="1679506" y="1900619"/>
                  <a:pt x="1613978" y="1891581"/>
                </a:cubicBezTo>
                <a:cubicBezTo>
                  <a:pt x="1542961" y="1912227"/>
                  <a:pt x="1506863" y="1865666"/>
                  <a:pt x="1436831" y="1856201"/>
                </a:cubicBezTo>
                <a:cubicBezTo>
                  <a:pt x="1409149" y="1862955"/>
                  <a:pt x="1416370" y="1829853"/>
                  <a:pt x="1357365" y="1832140"/>
                </a:cubicBezTo>
                <a:cubicBezTo>
                  <a:pt x="1285880" y="1811785"/>
                  <a:pt x="1273193" y="1786872"/>
                  <a:pt x="1232341" y="1785942"/>
                </a:cubicBezTo>
                <a:cubicBezTo>
                  <a:pt x="1223903" y="1792798"/>
                  <a:pt x="1160576" y="1793911"/>
                  <a:pt x="1162595" y="1784330"/>
                </a:cubicBezTo>
                <a:cubicBezTo>
                  <a:pt x="1153167" y="1787110"/>
                  <a:pt x="1122206" y="1805077"/>
                  <a:pt x="1120257" y="1789615"/>
                </a:cubicBezTo>
                <a:cubicBezTo>
                  <a:pt x="1073149" y="1786750"/>
                  <a:pt x="1034361" y="1768718"/>
                  <a:pt x="991903" y="1786741"/>
                </a:cubicBezTo>
                <a:cubicBezTo>
                  <a:pt x="966383" y="1781126"/>
                  <a:pt x="949501" y="1800915"/>
                  <a:pt x="883960" y="1809389"/>
                </a:cubicBezTo>
                <a:cubicBezTo>
                  <a:pt x="836064" y="1808194"/>
                  <a:pt x="826980" y="1826610"/>
                  <a:pt x="766531" y="1805053"/>
                </a:cubicBezTo>
                <a:cubicBezTo>
                  <a:pt x="732778" y="1801141"/>
                  <a:pt x="694055" y="1787044"/>
                  <a:pt x="669779" y="1800537"/>
                </a:cubicBezTo>
                <a:cubicBezTo>
                  <a:pt x="645252" y="1794709"/>
                  <a:pt x="563495" y="1813232"/>
                  <a:pt x="523898" y="1811085"/>
                </a:cubicBezTo>
                <a:cubicBezTo>
                  <a:pt x="457555" y="1798530"/>
                  <a:pt x="395227" y="1824052"/>
                  <a:pt x="360251" y="1830735"/>
                </a:cubicBezTo>
                <a:cubicBezTo>
                  <a:pt x="313564" y="1825583"/>
                  <a:pt x="298281" y="1811622"/>
                  <a:pt x="255207" y="1818275"/>
                </a:cubicBezTo>
                <a:cubicBezTo>
                  <a:pt x="206572" y="1839769"/>
                  <a:pt x="160277" y="1836800"/>
                  <a:pt x="101803" y="1870647"/>
                </a:cubicBezTo>
                <a:cubicBezTo>
                  <a:pt x="85849" y="1910002"/>
                  <a:pt x="27997" y="1845258"/>
                  <a:pt x="25397" y="1888443"/>
                </a:cubicBezTo>
                <a:cubicBezTo>
                  <a:pt x="19096" y="1881154"/>
                  <a:pt x="11260" y="1878398"/>
                  <a:pt x="2370" y="1878311"/>
                </a:cubicBezTo>
                <a:lnTo>
                  <a:pt x="0" y="1878785"/>
                </a:lnTo>
                <a:lnTo>
                  <a:pt x="0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852775" y="609597"/>
            <a:ext cx="7044316" cy="1330841"/>
          </a:xfrm>
        </p:spPr>
        <p:txBody>
          <a:bodyPr>
            <a:normAutofit/>
          </a:bodyPr>
          <a:lstStyle/>
          <a:p>
            <a:r>
              <a:rPr lang="en-GB" altLang="nb-NO" b="1">
                <a:latin typeface="Arial" panose="020B0604020202020204" pitchFamily="34" charset="0"/>
                <a:cs typeface="Arial" panose="020B0604020202020204" pitchFamily="34" charset="0"/>
              </a:rPr>
              <a:t> Case 2</a:t>
            </a:r>
            <a:r>
              <a:rPr lang="en-GB" altLang="nb-NO" b="1"/>
              <a:t> </a:t>
            </a:r>
          </a:p>
        </p:txBody>
      </p:sp>
      <p:sp>
        <p:nvSpPr>
          <p:cNvPr id="52121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852775" y="2198362"/>
            <a:ext cx="3719225" cy="3917773"/>
          </a:xfrm>
        </p:spPr>
        <p:txBody>
          <a:bodyPr vert="horz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>
              <a:buFont typeface="Wingdings" panose="05000000000000000000" pitchFamily="2" charset="2"/>
              <a:buNone/>
            </a:pPr>
            <a:endParaRPr lang="nb-NO" altLang="nb-NO" sz="1700"/>
          </a:p>
          <a:p>
            <a:pPr marL="0" indent="0">
              <a:buNone/>
            </a:pPr>
            <a:r>
              <a:rPr lang="nb-NO" altLang="nb-NO" sz="1700" b="1" dirty="0">
                <a:latin typeface="Arial"/>
                <a:cs typeface="Arial"/>
              </a:rPr>
              <a:t>En 55 år gammel kvinne kommer gående til avdelingen og sier hun har hjertebank.</a:t>
            </a:r>
          </a:p>
          <a:p>
            <a:pPr>
              <a:buFont typeface="Wingdings" panose="05000000000000000000" pitchFamily="2" charset="2"/>
              <a:buNone/>
            </a:pPr>
            <a:endParaRPr lang="nb-NO" altLang="nb-NO" sz="17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b-NO" altLang="nb-NO" sz="1700" dirty="0">
                <a:latin typeface="Arial"/>
                <a:cs typeface="Arial"/>
              </a:rPr>
              <a:t>Hun har kjent atrieflimmer, og hun står på medikamenter for dette</a:t>
            </a:r>
          </a:p>
          <a:p>
            <a:r>
              <a:rPr lang="nb-NO" altLang="nb-NO" sz="1700" dirty="0">
                <a:latin typeface="Arial"/>
                <a:cs typeface="Arial"/>
              </a:rPr>
              <a:t>Hun har ingen brystsmerter eller kortpustethet men pulsen er 140 slag per/min, uregelmessig</a:t>
            </a:r>
          </a:p>
          <a:p>
            <a:r>
              <a:rPr lang="nb-NO" altLang="nb-NO" sz="1700" dirty="0">
                <a:latin typeface="Arial"/>
                <a:cs typeface="Arial"/>
              </a:rPr>
              <a:t>Hun føler seg svært redd og klager på munntørrhet </a:t>
            </a:r>
            <a:endParaRPr lang="en-GB" altLang="nb-NO" sz="17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Bilde 2">
            <a:extLst>
              <a:ext uri="{FF2B5EF4-FFF2-40B4-BE49-F238E27FC236}">
                <a16:creationId xmlns:a16="http://schemas.microsoft.com/office/drawing/2014/main" id="{F07DE410-5AC1-2344-B2EF-D3737BAE35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9525" y="3250322"/>
            <a:ext cx="3591379" cy="1625099"/>
          </a:xfrm>
          <a:prstGeom prst="rect">
            <a:avLst/>
          </a:prstGeom>
        </p:spPr>
      </p:pic>
      <p:sp>
        <p:nvSpPr>
          <p:cNvPr id="521235" name="Freeform: Shape 521234">
            <a:extLst>
              <a:ext uri="{FF2B5EF4-FFF2-40B4-BE49-F238E27FC236}">
                <a16:creationId xmlns:a16="http://schemas.microsoft.com/office/drawing/2014/main" id="{9A0D773F-7A7D-4DBB-9DEA-86BB8B8F4B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036218" y="6209414"/>
            <a:ext cx="5107781" cy="648586"/>
          </a:xfrm>
          <a:custGeom>
            <a:avLst/>
            <a:gdLst>
              <a:gd name="connsiteX0" fmla="*/ 0 w 10753706"/>
              <a:gd name="connsiteY0" fmla="*/ 0 h 1027260"/>
              <a:gd name="connsiteX1" fmla="*/ 10753706 w 10753706"/>
              <a:gd name="connsiteY1" fmla="*/ 0 h 1027260"/>
              <a:gd name="connsiteX2" fmla="*/ 10748809 w 10753706"/>
              <a:gd name="connsiteY2" fmla="*/ 2522 h 1027260"/>
              <a:gd name="connsiteX3" fmla="*/ 10725330 w 10753706"/>
              <a:gd name="connsiteY3" fmla="*/ 11977 h 1027260"/>
              <a:gd name="connsiteX4" fmla="*/ 10615423 w 10753706"/>
              <a:gd name="connsiteY4" fmla="*/ 52967 h 1027260"/>
              <a:gd name="connsiteX5" fmla="*/ 10533936 w 10753706"/>
              <a:gd name="connsiteY5" fmla="*/ 53095 h 1027260"/>
              <a:gd name="connsiteX6" fmla="*/ 10466876 w 10753706"/>
              <a:gd name="connsiteY6" fmla="*/ 45180 h 1027260"/>
              <a:gd name="connsiteX7" fmla="*/ 10355090 w 10753706"/>
              <a:gd name="connsiteY7" fmla="*/ 89741 h 1027260"/>
              <a:gd name="connsiteX8" fmla="*/ 10087145 w 10753706"/>
              <a:gd name="connsiteY8" fmla="*/ 66115 h 1027260"/>
              <a:gd name="connsiteX9" fmla="*/ 10015902 w 10753706"/>
              <a:gd name="connsiteY9" fmla="*/ 76178 h 1027260"/>
              <a:gd name="connsiteX10" fmla="*/ 9806005 w 10753706"/>
              <a:gd name="connsiteY10" fmla="*/ 102435 h 1027260"/>
              <a:gd name="connsiteX11" fmla="*/ 9602583 w 10753706"/>
              <a:gd name="connsiteY11" fmla="*/ 179170 h 1027260"/>
              <a:gd name="connsiteX12" fmla="*/ 9469719 w 10753706"/>
              <a:gd name="connsiteY12" fmla="*/ 174721 h 1027260"/>
              <a:gd name="connsiteX13" fmla="*/ 9408692 w 10753706"/>
              <a:gd name="connsiteY13" fmla="*/ 189513 h 1027260"/>
              <a:gd name="connsiteX14" fmla="*/ 9364151 w 10753706"/>
              <a:gd name="connsiteY14" fmla="*/ 194072 h 1027260"/>
              <a:gd name="connsiteX15" fmla="*/ 9337751 w 10753706"/>
              <a:gd name="connsiteY15" fmla="*/ 197579 h 1027260"/>
              <a:gd name="connsiteX16" fmla="*/ 9297166 w 10753706"/>
              <a:gd name="connsiteY16" fmla="*/ 216558 h 1027260"/>
              <a:gd name="connsiteX17" fmla="*/ 9123859 w 10753706"/>
              <a:gd name="connsiteY17" fmla="*/ 237356 h 1027260"/>
              <a:gd name="connsiteX18" fmla="*/ 8950741 w 10753706"/>
              <a:gd name="connsiteY18" fmla="*/ 238020 h 1027260"/>
              <a:gd name="connsiteX19" fmla="*/ 8718236 w 10753706"/>
              <a:gd name="connsiteY19" fmla="*/ 303148 h 1027260"/>
              <a:gd name="connsiteX20" fmla="*/ 8694011 w 10753706"/>
              <a:gd name="connsiteY20" fmla="*/ 308812 h 1027260"/>
              <a:gd name="connsiteX21" fmla="*/ 8611976 w 10753706"/>
              <a:gd name="connsiteY21" fmla="*/ 324819 h 1027260"/>
              <a:gd name="connsiteX22" fmla="*/ 8562074 w 10753706"/>
              <a:gd name="connsiteY22" fmla="*/ 337971 h 1027260"/>
              <a:gd name="connsiteX23" fmla="*/ 8501724 w 10753706"/>
              <a:gd name="connsiteY23" fmla="*/ 360865 h 1027260"/>
              <a:gd name="connsiteX24" fmla="*/ 8504489 w 10753706"/>
              <a:gd name="connsiteY24" fmla="*/ 364790 h 1027260"/>
              <a:gd name="connsiteX25" fmla="*/ 8492774 w 10753706"/>
              <a:gd name="connsiteY25" fmla="*/ 366181 h 1027260"/>
              <a:gd name="connsiteX26" fmla="*/ 8466405 w 10753706"/>
              <a:gd name="connsiteY26" fmla="*/ 368724 h 1027260"/>
              <a:gd name="connsiteX27" fmla="*/ 8427069 w 10753706"/>
              <a:gd name="connsiteY27" fmla="*/ 387211 h 1027260"/>
              <a:gd name="connsiteX28" fmla="*/ 8387766 w 10753706"/>
              <a:gd name="connsiteY28" fmla="*/ 377161 h 1027260"/>
              <a:gd name="connsiteX29" fmla="*/ 8315874 w 10753706"/>
              <a:gd name="connsiteY29" fmla="*/ 395527 h 1027260"/>
              <a:gd name="connsiteX30" fmla="*/ 8274474 w 10753706"/>
              <a:gd name="connsiteY30" fmla="*/ 405112 h 1027260"/>
              <a:gd name="connsiteX31" fmla="*/ 8234664 w 10753706"/>
              <a:gd name="connsiteY31" fmla="*/ 410219 h 1027260"/>
              <a:gd name="connsiteX32" fmla="*/ 8211268 w 10753706"/>
              <a:gd name="connsiteY32" fmla="*/ 416791 h 1027260"/>
              <a:gd name="connsiteX33" fmla="*/ 8188615 w 10753706"/>
              <a:gd name="connsiteY33" fmla="*/ 421755 h 1027260"/>
              <a:gd name="connsiteX34" fmla="*/ 8179981 w 10753706"/>
              <a:gd name="connsiteY34" fmla="*/ 420402 h 1027260"/>
              <a:gd name="connsiteX35" fmla="*/ 8179307 w 10753706"/>
              <a:gd name="connsiteY35" fmla="*/ 422516 h 1027260"/>
              <a:gd name="connsiteX36" fmla="*/ 8147929 w 10753706"/>
              <a:gd name="connsiteY36" fmla="*/ 450302 h 1027260"/>
              <a:gd name="connsiteX37" fmla="*/ 8089136 w 10753706"/>
              <a:gd name="connsiteY37" fmla="*/ 465283 h 1027260"/>
              <a:gd name="connsiteX38" fmla="*/ 8049973 w 10753706"/>
              <a:gd name="connsiteY38" fmla="*/ 454121 h 1027260"/>
              <a:gd name="connsiteX39" fmla="*/ 7965913 w 10753706"/>
              <a:gd name="connsiteY39" fmla="*/ 464415 h 1027260"/>
              <a:gd name="connsiteX40" fmla="*/ 7945093 w 10753706"/>
              <a:gd name="connsiteY40" fmla="*/ 464798 h 1027260"/>
              <a:gd name="connsiteX41" fmla="*/ 7935335 w 10753706"/>
              <a:gd name="connsiteY41" fmla="*/ 462442 h 1027260"/>
              <a:gd name="connsiteX42" fmla="*/ 7904779 w 10753706"/>
              <a:gd name="connsiteY42" fmla="*/ 471429 h 1027260"/>
              <a:gd name="connsiteX43" fmla="*/ 7855604 w 10753706"/>
              <a:gd name="connsiteY43" fmla="*/ 480199 h 1027260"/>
              <a:gd name="connsiteX44" fmla="*/ 7832630 w 10753706"/>
              <a:gd name="connsiteY44" fmla="*/ 485371 h 1027260"/>
              <a:gd name="connsiteX45" fmla="*/ 7812438 w 10753706"/>
              <a:gd name="connsiteY45" fmla="*/ 485391 h 1027260"/>
              <a:gd name="connsiteX46" fmla="*/ 7701399 w 10753706"/>
              <a:gd name="connsiteY46" fmla="*/ 495197 h 1027260"/>
              <a:gd name="connsiteX47" fmla="*/ 7674778 w 10753706"/>
              <a:gd name="connsiteY47" fmla="*/ 494723 h 1027260"/>
              <a:gd name="connsiteX48" fmla="*/ 7660445 w 10753706"/>
              <a:gd name="connsiteY48" fmla="*/ 490194 h 1027260"/>
              <a:gd name="connsiteX49" fmla="*/ 7651781 w 10753706"/>
              <a:gd name="connsiteY49" fmla="*/ 493084 h 1027260"/>
              <a:gd name="connsiteX50" fmla="*/ 7584807 w 10753706"/>
              <a:gd name="connsiteY50" fmla="*/ 499490 h 1027260"/>
              <a:gd name="connsiteX51" fmla="*/ 7541324 w 10753706"/>
              <a:gd name="connsiteY51" fmla="*/ 504184 h 1027260"/>
              <a:gd name="connsiteX52" fmla="*/ 7541756 w 10753706"/>
              <a:gd name="connsiteY52" fmla="*/ 512184 h 1027260"/>
              <a:gd name="connsiteX53" fmla="*/ 7503906 w 10753706"/>
              <a:gd name="connsiteY53" fmla="*/ 518551 h 1027260"/>
              <a:gd name="connsiteX54" fmla="*/ 7460411 w 10753706"/>
              <a:gd name="connsiteY54" fmla="*/ 517415 h 1027260"/>
              <a:gd name="connsiteX55" fmla="*/ 7460116 w 10753706"/>
              <a:gd name="connsiteY55" fmla="*/ 517548 h 1027260"/>
              <a:gd name="connsiteX56" fmla="*/ 7297810 w 10753706"/>
              <a:gd name="connsiteY56" fmla="*/ 563947 h 1027260"/>
              <a:gd name="connsiteX57" fmla="*/ 6946388 w 10753706"/>
              <a:gd name="connsiteY57" fmla="*/ 665244 h 1027260"/>
              <a:gd name="connsiteX58" fmla="*/ 6741704 w 10753706"/>
              <a:gd name="connsiteY58" fmla="*/ 679365 h 1027260"/>
              <a:gd name="connsiteX59" fmla="*/ 6624680 w 10753706"/>
              <a:gd name="connsiteY59" fmla="*/ 677674 h 1027260"/>
              <a:gd name="connsiteX60" fmla="*/ 6605700 w 10753706"/>
              <a:gd name="connsiteY60" fmla="*/ 683566 h 1027260"/>
              <a:gd name="connsiteX61" fmla="*/ 6576922 w 10753706"/>
              <a:gd name="connsiteY61" fmla="*/ 683030 h 1027260"/>
              <a:gd name="connsiteX62" fmla="*/ 6405123 w 10753706"/>
              <a:gd name="connsiteY62" fmla="*/ 721946 h 1027260"/>
              <a:gd name="connsiteX63" fmla="*/ 6368938 w 10753706"/>
              <a:gd name="connsiteY63" fmla="*/ 717341 h 1027260"/>
              <a:gd name="connsiteX64" fmla="*/ 6295102 w 10753706"/>
              <a:gd name="connsiteY64" fmla="*/ 729508 h 1027260"/>
              <a:gd name="connsiteX65" fmla="*/ 6202084 w 10753706"/>
              <a:gd name="connsiteY65" fmla="*/ 767091 h 1027260"/>
              <a:gd name="connsiteX66" fmla="*/ 6067157 w 10753706"/>
              <a:gd name="connsiteY66" fmla="*/ 790339 h 1027260"/>
              <a:gd name="connsiteX67" fmla="*/ 6061443 w 10753706"/>
              <a:gd name="connsiteY67" fmla="*/ 796151 h 1027260"/>
              <a:gd name="connsiteX68" fmla="*/ 6051406 w 10753706"/>
              <a:gd name="connsiteY68" fmla="*/ 800684 h 1027260"/>
              <a:gd name="connsiteX69" fmla="*/ 6049097 w 10753706"/>
              <a:gd name="connsiteY69" fmla="*/ 800636 h 1027260"/>
              <a:gd name="connsiteX70" fmla="*/ 6034222 w 10753706"/>
              <a:gd name="connsiteY70" fmla="*/ 804110 h 1027260"/>
              <a:gd name="connsiteX71" fmla="*/ 6033121 w 10753706"/>
              <a:gd name="connsiteY71" fmla="*/ 806078 h 1027260"/>
              <a:gd name="connsiteX72" fmla="*/ 6023593 w 10753706"/>
              <a:gd name="connsiteY72" fmla="*/ 808842 h 1027260"/>
              <a:gd name="connsiteX73" fmla="*/ 6006639 w 10753706"/>
              <a:gd name="connsiteY73" fmla="*/ 815304 h 1027260"/>
              <a:gd name="connsiteX74" fmla="*/ 6001762 w 10753706"/>
              <a:gd name="connsiteY74" fmla="*/ 815557 h 1027260"/>
              <a:gd name="connsiteX75" fmla="*/ 5973534 w 10753706"/>
              <a:gd name="connsiteY75" fmla="*/ 823815 h 1027260"/>
              <a:gd name="connsiteX76" fmla="*/ 5972336 w 10753706"/>
              <a:gd name="connsiteY76" fmla="*/ 823476 h 1027260"/>
              <a:gd name="connsiteX77" fmla="*/ 5960841 w 10753706"/>
              <a:gd name="connsiteY77" fmla="*/ 823819 h 1027260"/>
              <a:gd name="connsiteX78" fmla="*/ 5940719 w 10753706"/>
              <a:gd name="connsiteY78" fmla="*/ 825514 h 1027260"/>
              <a:gd name="connsiteX79" fmla="*/ 5884298 w 10753706"/>
              <a:gd name="connsiteY79" fmla="*/ 823806 h 1027260"/>
              <a:gd name="connsiteX80" fmla="*/ 5854779 w 10753706"/>
              <a:gd name="connsiteY80" fmla="*/ 832365 h 1027260"/>
              <a:gd name="connsiteX81" fmla="*/ 5848382 w 10753706"/>
              <a:gd name="connsiteY81" fmla="*/ 833844 h 1027260"/>
              <a:gd name="connsiteX82" fmla="*/ 5848066 w 10753706"/>
              <a:gd name="connsiteY82" fmla="*/ 833772 h 1027260"/>
              <a:gd name="connsiteX83" fmla="*/ 5840944 w 10753706"/>
              <a:gd name="connsiteY83" fmla="*/ 835132 h 1027260"/>
              <a:gd name="connsiteX84" fmla="*/ 5836719 w 10753706"/>
              <a:gd name="connsiteY84" fmla="*/ 836539 h 1027260"/>
              <a:gd name="connsiteX85" fmla="*/ 5824311 w 10753706"/>
              <a:gd name="connsiteY85" fmla="*/ 839408 h 1027260"/>
              <a:gd name="connsiteX86" fmla="*/ 5818788 w 10753706"/>
              <a:gd name="connsiteY86" fmla="*/ 839727 h 1027260"/>
              <a:gd name="connsiteX87" fmla="*/ 5763953 w 10753706"/>
              <a:gd name="connsiteY87" fmla="*/ 834282 h 1027260"/>
              <a:gd name="connsiteX88" fmla="*/ 5667748 w 10753706"/>
              <a:gd name="connsiteY88" fmla="*/ 840211 h 1027260"/>
              <a:gd name="connsiteX89" fmla="*/ 5573108 w 10753706"/>
              <a:gd name="connsiteY89" fmla="*/ 847611 h 1027260"/>
              <a:gd name="connsiteX90" fmla="*/ 5539137 w 10753706"/>
              <a:gd name="connsiteY90" fmla="*/ 851033 h 1027260"/>
              <a:gd name="connsiteX91" fmla="*/ 5510651 w 10753706"/>
              <a:gd name="connsiteY91" fmla="*/ 844215 h 1027260"/>
              <a:gd name="connsiteX92" fmla="*/ 5457331 w 10753706"/>
              <a:gd name="connsiteY92" fmla="*/ 839159 h 1027260"/>
              <a:gd name="connsiteX93" fmla="*/ 5410613 w 10753706"/>
              <a:gd name="connsiteY93" fmla="*/ 834358 h 1027260"/>
              <a:gd name="connsiteX94" fmla="*/ 5370040 w 10753706"/>
              <a:gd name="connsiteY94" fmla="*/ 862127 h 1027260"/>
              <a:gd name="connsiteX95" fmla="*/ 5318778 w 10753706"/>
              <a:gd name="connsiteY95" fmla="*/ 855310 h 1027260"/>
              <a:gd name="connsiteX96" fmla="*/ 5298645 w 10753706"/>
              <a:gd name="connsiteY96" fmla="*/ 855171 h 1027260"/>
              <a:gd name="connsiteX97" fmla="*/ 5253828 w 10753706"/>
              <a:gd name="connsiteY97" fmla="*/ 859670 h 1027260"/>
              <a:gd name="connsiteX98" fmla="*/ 5216955 w 10753706"/>
              <a:gd name="connsiteY98" fmla="*/ 866245 h 1027260"/>
              <a:gd name="connsiteX99" fmla="*/ 5214344 w 10753706"/>
              <a:gd name="connsiteY99" fmla="*/ 868102 h 1027260"/>
              <a:gd name="connsiteX100" fmla="*/ 5195561 w 10753706"/>
              <a:gd name="connsiteY100" fmla="*/ 869949 h 1027260"/>
              <a:gd name="connsiteX101" fmla="*/ 5182555 w 10753706"/>
              <a:gd name="connsiteY101" fmla="*/ 873542 h 1027260"/>
              <a:gd name="connsiteX102" fmla="*/ 5172552 w 10753706"/>
              <a:gd name="connsiteY102" fmla="*/ 878801 h 1027260"/>
              <a:gd name="connsiteX103" fmla="*/ 5027993 w 10753706"/>
              <a:gd name="connsiteY103" fmla="*/ 889666 h 1027260"/>
              <a:gd name="connsiteX104" fmla="*/ 4939844 w 10753706"/>
              <a:gd name="connsiteY104" fmla="*/ 934802 h 1027260"/>
              <a:gd name="connsiteX105" fmla="*/ 4792576 w 10753706"/>
              <a:gd name="connsiteY105" fmla="*/ 934820 h 1027260"/>
              <a:gd name="connsiteX106" fmla="*/ 4602423 w 10753706"/>
              <a:gd name="connsiteY106" fmla="*/ 958063 h 1027260"/>
              <a:gd name="connsiteX107" fmla="*/ 4290656 w 10753706"/>
              <a:gd name="connsiteY107" fmla="*/ 969152 h 1027260"/>
              <a:gd name="connsiteX108" fmla="*/ 3952334 w 10753706"/>
              <a:gd name="connsiteY108" fmla="*/ 954043 h 1027260"/>
              <a:gd name="connsiteX109" fmla="*/ 3858560 w 10753706"/>
              <a:gd name="connsiteY109" fmla="*/ 948781 h 1027260"/>
              <a:gd name="connsiteX110" fmla="*/ 3846597 w 10753706"/>
              <a:gd name="connsiteY110" fmla="*/ 948382 h 1027260"/>
              <a:gd name="connsiteX111" fmla="*/ 3736044 w 10753706"/>
              <a:gd name="connsiteY111" fmla="*/ 947759 h 1027260"/>
              <a:gd name="connsiteX112" fmla="*/ 3713136 w 10753706"/>
              <a:gd name="connsiteY112" fmla="*/ 946963 h 1027260"/>
              <a:gd name="connsiteX113" fmla="*/ 3695939 w 10753706"/>
              <a:gd name="connsiteY113" fmla="*/ 943639 h 1027260"/>
              <a:gd name="connsiteX114" fmla="*/ 3694125 w 10753706"/>
              <a:gd name="connsiteY114" fmla="*/ 940567 h 1027260"/>
              <a:gd name="connsiteX115" fmla="*/ 3681925 w 10753706"/>
              <a:gd name="connsiteY115" fmla="*/ 939706 h 1027260"/>
              <a:gd name="connsiteX116" fmla="*/ 3679204 w 10753706"/>
              <a:gd name="connsiteY116" fmla="*/ 938926 h 1027260"/>
              <a:gd name="connsiteX117" fmla="*/ 3615656 w 10753706"/>
              <a:gd name="connsiteY117" fmla="*/ 940320 h 1027260"/>
              <a:gd name="connsiteX118" fmla="*/ 3567983 w 10753706"/>
              <a:gd name="connsiteY118" fmla="*/ 935596 h 1027260"/>
              <a:gd name="connsiteX119" fmla="*/ 3422423 w 10753706"/>
              <a:gd name="connsiteY119" fmla="*/ 932129 h 1027260"/>
              <a:gd name="connsiteX120" fmla="*/ 3310925 w 10753706"/>
              <a:gd name="connsiteY120" fmla="*/ 911072 h 1027260"/>
              <a:gd name="connsiteX121" fmla="*/ 3139421 w 10753706"/>
              <a:gd name="connsiteY121" fmla="*/ 934151 h 1027260"/>
              <a:gd name="connsiteX122" fmla="*/ 2996922 w 10753706"/>
              <a:gd name="connsiteY122" fmla="*/ 927537 h 1027260"/>
              <a:gd name="connsiteX123" fmla="*/ 2982785 w 10753706"/>
              <a:gd name="connsiteY123" fmla="*/ 931453 h 1027260"/>
              <a:gd name="connsiteX124" fmla="*/ 2967478 w 10753706"/>
              <a:gd name="connsiteY124" fmla="*/ 933397 h 1027260"/>
              <a:gd name="connsiteX125" fmla="*/ 2948552 w 10753706"/>
              <a:gd name="connsiteY125" fmla="*/ 932961 h 1027260"/>
              <a:gd name="connsiteX126" fmla="*/ 2944404 w 10753706"/>
              <a:gd name="connsiteY126" fmla="*/ 934452 h 1027260"/>
              <a:gd name="connsiteX127" fmla="*/ 2908608 w 10753706"/>
              <a:gd name="connsiteY127" fmla="*/ 937205 h 1027260"/>
              <a:gd name="connsiteX128" fmla="*/ 2904443 w 10753706"/>
              <a:gd name="connsiteY128" fmla="*/ 936455 h 1027260"/>
              <a:gd name="connsiteX129" fmla="*/ 2868935 w 10753706"/>
              <a:gd name="connsiteY129" fmla="*/ 938022 h 1027260"/>
              <a:gd name="connsiteX130" fmla="*/ 2868586 w 10753706"/>
              <a:gd name="connsiteY130" fmla="*/ 937487 h 1027260"/>
              <a:gd name="connsiteX131" fmla="*/ 2859191 w 10753706"/>
              <a:gd name="connsiteY131" fmla="*/ 935503 h 1027260"/>
              <a:gd name="connsiteX132" fmla="*/ 2840915 w 10753706"/>
              <a:gd name="connsiteY132" fmla="*/ 932977 h 1027260"/>
              <a:gd name="connsiteX133" fmla="*/ 2763509 w 10753706"/>
              <a:gd name="connsiteY133" fmla="*/ 921850 h 1027260"/>
              <a:gd name="connsiteX134" fmla="*/ 2756121 w 10753706"/>
              <a:gd name="connsiteY134" fmla="*/ 921864 h 1027260"/>
              <a:gd name="connsiteX135" fmla="*/ 2755998 w 10753706"/>
              <a:gd name="connsiteY135" fmla="*/ 921739 h 1027260"/>
              <a:gd name="connsiteX136" fmla="*/ 2748255 w 10753706"/>
              <a:gd name="connsiteY136" fmla="*/ 921505 h 1027260"/>
              <a:gd name="connsiteX137" fmla="*/ 2694601 w 10753706"/>
              <a:gd name="connsiteY137" fmla="*/ 915575 h 1027260"/>
              <a:gd name="connsiteX138" fmla="*/ 2635357 w 10753706"/>
              <a:gd name="connsiteY138" fmla="*/ 910976 h 1027260"/>
              <a:gd name="connsiteX139" fmla="*/ 2601047 w 10753706"/>
              <a:gd name="connsiteY139" fmla="*/ 910263 h 1027260"/>
              <a:gd name="connsiteX140" fmla="*/ 2507482 w 10753706"/>
              <a:gd name="connsiteY140" fmla="*/ 906211 h 1027260"/>
              <a:gd name="connsiteX141" fmla="*/ 2413884 w 10753706"/>
              <a:gd name="connsiteY141" fmla="*/ 900545 h 1027260"/>
              <a:gd name="connsiteX142" fmla="*/ 2368912 w 10753706"/>
              <a:gd name="connsiteY142" fmla="*/ 888755 h 1027260"/>
              <a:gd name="connsiteX143" fmla="*/ 2349490 w 10753706"/>
              <a:gd name="connsiteY143" fmla="*/ 889719 h 1027260"/>
              <a:gd name="connsiteX144" fmla="*/ 2344290 w 10753706"/>
              <a:gd name="connsiteY144" fmla="*/ 890584 h 1027260"/>
              <a:gd name="connsiteX145" fmla="*/ 2336488 w 10753706"/>
              <a:gd name="connsiteY145" fmla="*/ 891058 h 1027260"/>
              <a:gd name="connsiteX146" fmla="*/ 2329015 w 10753706"/>
              <a:gd name="connsiteY146" fmla="*/ 891627 h 1027260"/>
              <a:gd name="connsiteX147" fmla="*/ 2293898 w 10753706"/>
              <a:gd name="connsiteY147" fmla="*/ 896431 h 1027260"/>
              <a:gd name="connsiteX148" fmla="*/ 2243927 w 10753706"/>
              <a:gd name="connsiteY148" fmla="*/ 888076 h 1027260"/>
              <a:gd name="connsiteX149" fmla="*/ 2223920 w 10753706"/>
              <a:gd name="connsiteY149" fmla="*/ 887331 h 1027260"/>
              <a:gd name="connsiteX150" fmla="*/ 2213081 w 10753706"/>
              <a:gd name="connsiteY150" fmla="*/ 886302 h 1027260"/>
              <a:gd name="connsiteX151" fmla="*/ 2212307 w 10753706"/>
              <a:gd name="connsiteY151" fmla="*/ 885829 h 1027260"/>
              <a:gd name="connsiteX152" fmla="*/ 2152321 w 10753706"/>
              <a:gd name="connsiteY152" fmla="*/ 894418 h 1027260"/>
              <a:gd name="connsiteX153" fmla="*/ 2140985 w 10753706"/>
              <a:gd name="connsiteY153" fmla="*/ 895968 h 1027260"/>
              <a:gd name="connsiteX154" fmla="*/ 2121210 w 10753706"/>
              <a:gd name="connsiteY154" fmla="*/ 899354 h 1027260"/>
              <a:gd name="connsiteX155" fmla="*/ 2119146 w 10753706"/>
              <a:gd name="connsiteY155" fmla="*/ 899033 h 1027260"/>
              <a:gd name="connsiteX156" fmla="*/ 2105666 w 10753706"/>
              <a:gd name="connsiteY156" fmla="*/ 902240 h 1027260"/>
              <a:gd name="connsiteX157" fmla="*/ 2094924 w 10753706"/>
              <a:gd name="connsiteY157" fmla="*/ 907203 h 1027260"/>
              <a:gd name="connsiteX158" fmla="*/ 1949478 w 10753706"/>
              <a:gd name="connsiteY158" fmla="*/ 913748 h 1027260"/>
              <a:gd name="connsiteX159" fmla="*/ 1749684 w 10753706"/>
              <a:gd name="connsiteY159" fmla="*/ 942223 h 1027260"/>
              <a:gd name="connsiteX160" fmla="*/ 1585576 w 10753706"/>
              <a:gd name="connsiteY160" fmla="*/ 954170 h 1027260"/>
              <a:gd name="connsiteX161" fmla="*/ 1476250 w 10753706"/>
              <a:gd name="connsiteY161" fmla="*/ 950653 h 1027260"/>
              <a:gd name="connsiteX162" fmla="*/ 1433927 w 10753706"/>
              <a:gd name="connsiteY162" fmla="*/ 959926 h 1027260"/>
              <a:gd name="connsiteX163" fmla="*/ 1414893 w 10753706"/>
              <a:gd name="connsiteY163" fmla="*/ 957671 h 1027260"/>
              <a:gd name="connsiteX164" fmla="*/ 1411585 w 10753706"/>
              <a:gd name="connsiteY164" fmla="*/ 957179 h 1027260"/>
              <a:gd name="connsiteX165" fmla="*/ 1398896 w 10753706"/>
              <a:gd name="connsiteY165" fmla="*/ 957460 h 1027260"/>
              <a:gd name="connsiteX166" fmla="*/ 1394632 w 10753706"/>
              <a:gd name="connsiteY166" fmla="*/ 954725 h 1027260"/>
              <a:gd name="connsiteX167" fmla="*/ 1375043 w 10753706"/>
              <a:gd name="connsiteY167" fmla="*/ 953132 h 1027260"/>
              <a:gd name="connsiteX168" fmla="*/ 1351876 w 10753706"/>
              <a:gd name="connsiteY168" fmla="*/ 954436 h 1027260"/>
              <a:gd name="connsiteX169" fmla="*/ 1242676 w 10753706"/>
              <a:gd name="connsiteY169" fmla="*/ 963767 h 1027260"/>
              <a:gd name="connsiteX170" fmla="*/ 1205993 w 10753706"/>
              <a:gd name="connsiteY170" fmla="*/ 974080 h 1027260"/>
              <a:gd name="connsiteX171" fmla="*/ 1052221 w 10753706"/>
              <a:gd name="connsiteY171" fmla="*/ 963954 h 1027260"/>
              <a:gd name="connsiteX172" fmla="*/ 968270 w 10753706"/>
              <a:gd name="connsiteY172" fmla="*/ 964761 h 1027260"/>
              <a:gd name="connsiteX173" fmla="*/ 874493 w 10753706"/>
              <a:gd name="connsiteY173" fmla="*/ 998122 h 1027260"/>
              <a:gd name="connsiteX174" fmla="*/ 814411 w 10753706"/>
              <a:gd name="connsiteY174" fmla="*/ 1007391 h 1027260"/>
              <a:gd name="connsiteX175" fmla="*/ 688604 w 10753706"/>
              <a:gd name="connsiteY175" fmla="*/ 1015631 h 1027260"/>
              <a:gd name="connsiteX176" fmla="*/ 618171 w 10753706"/>
              <a:gd name="connsiteY176" fmla="*/ 1027260 h 1027260"/>
              <a:gd name="connsiteX177" fmla="*/ 570379 w 10753706"/>
              <a:gd name="connsiteY177" fmla="*/ 1023487 h 1027260"/>
              <a:gd name="connsiteX178" fmla="*/ 482519 w 10753706"/>
              <a:gd name="connsiteY178" fmla="*/ 1002108 h 1027260"/>
              <a:gd name="connsiteX179" fmla="*/ 475319 w 10753706"/>
              <a:gd name="connsiteY179" fmla="*/ 1009922 h 1027260"/>
              <a:gd name="connsiteX180" fmla="*/ 431104 w 10753706"/>
              <a:gd name="connsiteY180" fmla="*/ 1009317 h 1027260"/>
              <a:gd name="connsiteX181" fmla="*/ 363782 w 10753706"/>
              <a:gd name="connsiteY181" fmla="*/ 1007585 h 1027260"/>
              <a:gd name="connsiteX182" fmla="*/ 325533 w 10753706"/>
              <a:gd name="connsiteY182" fmla="*/ 1008502 h 1027260"/>
              <a:gd name="connsiteX183" fmla="*/ 220429 w 10753706"/>
              <a:gd name="connsiteY183" fmla="*/ 1008927 h 1027260"/>
              <a:gd name="connsiteX184" fmla="*/ 114676 w 10753706"/>
              <a:gd name="connsiteY184" fmla="*/ 1007765 h 1027260"/>
              <a:gd name="connsiteX185" fmla="*/ 13470 w 10753706"/>
              <a:gd name="connsiteY185" fmla="*/ 998544 h 1027260"/>
              <a:gd name="connsiteX186" fmla="*/ 0 w 10753706"/>
              <a:gd name="connsiteY186" fmla="*/ 997355 h 1027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</a:cxnLst>
            <a:rect l="l" t="t" r="r" b="b"/>
            <a:pathLst>
              <a:path w="10753706" h="1027260">
                <a:moveTo>
                  <a:pt x="0" y="0"/>
                </a:moveTo>
                <a:lnTo>
                  <a:pt x="10753706" y="0"/>
                </a:lnTo>
                <a:lnTo>
                  <a:pt x="10748809" y="2522"/>
                </a:lnTo>
                <a:cubicBezTo>
                  <a:pt x="10744031" y="4644"/>
                  <a:pt x="10737551" y="7204"/>
                  <a:pt x="10725330" y="11977"/>
                </a:cubicBezTo>
                <a:cubicBezTo>
                  <a:pt x="10700888" y="21523"/>
                  <a:pt x="10652058" y="39304"/>
                  <a:pt x="10615423" y="52967"/>
                </a:cubicBezTo>
                <a:cubicBezTo>
                  <a:pt x="10598524" y="49017"/>
                  <a:pt x="10550674" y="61360"/>
                  <a:pt x="10533936" y="53095"/>
                </a:cubicBezTo>
                <a:cubicBezTo>
                  <a:pt x="10519435" y="55674"/>
                  <a:pt x="10480156" y="49393"/>
                  <a:pt x="10466876" y="45180"/>
                </a:cubicBezTo>
                <a:cubicBezTo>
                  <a:pt x="10443145" y="68059"/>
                  <a:pt x="10382269" y="71294"/>
                  <a:pt x="10355090" y="89741"/>
                </a:cubicBezTo>
                <a:cubicBezTo>
                  <a:pt x="10286222" y="95376"/>
                  <a:pt x="10146285" y="63529"/>
                  <a:pt x="10087145" y="66115"/>
                </a:cubicBezTo>
                <a:cubicBezTo>
                  <a:pt x="10067575" y="79584"/>
                  <a:pt x="10043111" y="68921"/>
                  <a:pt x="10015902" y="76178"/>
                </a:cubicBezTo>
                <a:cubicBezTo>
                  <a:pt x="9952302" y="84628"/>
                  <a:pt x="9893286" y="103337"/>
                  <a:pt x="9806005" y="102435"/>
                </a:cubicBezTo>
                <a:cubicBezTo>
                  <a:pt x="9782247" y="141133"/>
                  <a:pt x="9674787" y="151643"/>
                  <a:pt x="9602583" y="179170"/>
                </a:cubicBezTo>
                <a:cubicBezTo>
                  <a:pt x="9557658" y="187584"/>
                  <a:pt x="9478290" y="154235"/>
                  <a:pt x="9469719" y="174721"/>
                </a:cubicBezTo>
                <a:cubicBezTo>
                  <a:pt x="9443779" y="165070"/>
                  <a:pt x="9431317" y="185692"/>
                  <a:pt x="9408692" y="189513"/>
                </a:cubicBezTo>
                <a:cubicBezTo>
                  <a:pt x="9387154" y="183843"/>
                  <a:pt x="9380475" y="191089"/>
                  <a:pt x="9364151" y="194072"/>
                </a:cubicBezTo>
                <a:cubicBezTo>
                  <a:pt x="9354686" y="190222"/>
                  <a:pt x="9340485" y="191782"/>
                  <a:pt x="9337751" y="197579"/>
                </a:cubicBezTo>
                <a:cubicBezTo>
                  <a:pt x="9349566" y="209270"/>
                  <a:pt x="9297468" y="207714"/>
                  <a:pt x="9297166" y="216558"/>
                </a:cubicBezTo>
                <a:cubicBezTo>
                  <a:pt x="9269057" y="220999"/>
                  <a:pt x="9139630" y="221783"/>
                  <a:pt x="9123859" y="237356"/>
                </a:cubicBezTo>
                <a:cubicBezTo>
                  <a:pt x="9068176" y="249209"/>
                  <a:pt x="8975349" y="235349"/>
                  <a:pt x="8950741" y="238020"/>
                </a:cubicBezTo>
                <a:cubicBezTo>
                  <a:pt x="8916265" y="215428"/>
                  <a:pt x="8822808" y="292026"/>
                  <a:pt x="8718236" y="303148"/>
                </a:cubicBezTo>
                <a:cubicBezTo>
                  <a:pt x="8703111" y="302060"/>
                  <a:pt x="8695551" y="302792"/>
                  <a:pt x="8694011" y="308812"/>
                </a:cubicBezTo>
                <a:cubicBezTo>
                  <a:pt x="8661810" y="312764"/>
                  <a:pt x="8637956" y="329628"/>
                  <a:pt x="8611976" y="324819"/>
                </a:cubicBezTo>
                <a:cubicBezTo>
                  <a:pt x="8621849" y="336388"/>
                  <a:pt x="8562809" y="325917"/>
                  <a:pt x="8562074" y="337971"/>
                </a:cubicBezTo>
                <a:cubicBezTo>
                  <a:pt x="8543699" y="343978"/>
                  <a:pt x="8511321" y="356396"/>
                  <a:pt x="8501724" y="360865"/>
                </a:cubicBezTo>
                <a:lnTo>
                  <a:pt x="8504489" y="364790"/>
                </a:lnTo>
                <a:lnTo>
                  <a:pt x="8492774" y="366181"/>
                </a:lnTo>
                <a:lnTo>
                  <a:pt x="8466405" y="368724"/>
                </a:lnTo>
                <a:cubicBezTo>
                  <a:pt x="8455454" y="372229"/>
                  <a:pt x="8440175" y="385805"/>
                  <a:pt x="8427069" y="387211"/>
                </a:cubicBezTo>
                <a:cubicBezTo>
                  <a:pt x="8400442" y="392215"/>
                  <a:pt x="8397079" y="382989"/>
                  <a:pt x="8387766" y="377161"/>
                </a:cubicBezTo>
                <a:cubicBezTo>
                  <a:pt x="8369233" y="378548"/>
                  <a:pt x="8334756" y="390869"/>
                  <a:pt x="8315874" y="395527"/>
                </a:cubicBezTo>
                <a:cubicBezTo>
                  <a:pt x="8306664" y="400500"/>
                  <a:pt x="8272845" y="393679"/>
                  <a:pt x="8274474" y="405112"/>
                </a:cubicBezTo>
                <a:cubicBezTo>
                  <a:pt x="8255483" y="406194"/>
                  <a:pt x="8244963" y="408376"/>
                  <a:pt x="8234664" y="410219"/>
                </a:cubicBezTo>
                <a:lnTo>
                  <a:pt x="8211268" y="416791"/>
                </a:lnTo>
                <a:cubicBezTo>
                  <a:pt x="8204720" y="419941"/>
                  <a:pt x="8197411" y="422004"/>
                  <a:pt x="8188615" y="421755"/>
                </a:cubicBezTo>
                <a:lnTo>
                  <a:pt x="8179981" y="420402"/>
                </a:lnTo>
                <a:lnTo>
                  <a:pt x="8179307" y="422516"/>
                </a:lnTo>
                <a:cubicBezTo>
                  <a:pt x="8179027" y="425797"/>
                  <a:pt x="8175790" y="448341"/>
                  <a:pt x="8147929" y="450302"/>
                </a:cubicBezTo>
                <a:cubicBezTo>
                  <a:pt x="8130300" y="457967"/>
                  <a:pt x="8114933" y="461015"/>
                  <a:pt x="8089136" y="465283"/>
                </a:cubicBezTo>
                <a:cubicBezTo>
                  <a:pt x="8072810" y="465920"/>
                  <a:pt x="8069376" y="451569"/>
                  <a:pt x="8049973" y="454121"/>
                </a:cubicBezTo>
                <a:cubicBezTo>
                  <a:pt x="7974508" y="471465"/>
                  <a:pt x="8006050" y="447139"/>
                  <a:pt x="7965913" y="464415"/>
                </a:cubicBezTo>
                <a:cubicBezTo>
                  <a:pt x="7958234" y="466025"/>
                  <a:pt x="7951405" y="465800"/>
                  <a:pt x="7945093" y="464798"/>
                </a:cubicBezTo>
                <a:lnTo>
                  <a:pt x="7935335" y="462442"/>
                </a:lnTo>
                <a:lnTo>
                  <a:pt x="7904779" y="471429"/>
                </a:lnTo>
                <a:cubicBezTo>
                  <a:pt x="7889387" y="474999"/>
                  <a:pt x="7872867" y="477951"/>
                  <a:pt x="7855604" y="480199"/>
                </a:cubicBezTo>
                <a:cubicBezTo>
                  <a:pt x="7850005" y="476378"/>
                  <a:pt x="7838628" y="483595"/>
                  <a:pt x="7832630" y="485371"/>
                </a:cubicBezTo>
                <a:cubicBezTo>
                  <a:pt x="7831473" y="482645"/>
                  <a:pt x="7816623" y="482661"/>
                  <a:pt x="7812438" y="485391"/>
                </a:cubicBezTo>
                <a:cubicBezTo>
                  <a:pt x="7709470" y="505049"/>
                  <a:pt x="7759426" y="473956"/>
                  <a:pt x="7701399" y="495197"/>
                </a:cubicBezTo>
                <a:cubicBezTo>
                  <a:pt x="7690986" y="496989"/>
                  <a:pt x="7682397" y="496365"/>
                  <a:pt x="7674778" y="494723"/>
                </a:cubicBezTo>
                <a:lnTo>
                  <a:pt x="7660445" y="490194"/>
                </a:lnTo>
                <a:lnTo>
                  <a:pt x="7651781" y="493084"/>
                </a:lnTo>
                <a:cubicBezTo>
                  <a:pt x="7616113" y="496548"/>
                  <a:pt x="7603273" y="491735"/>
                  <a:pt x="7584807" y="499490"/>
                </a:cubicBezTo>
                <a:cubicBezTo>
                  <a:pt x="7549256" y="490212"/>
                  <a:pt x="7563949" y="500167"/>
                  <a:pt x="7541324" y="504184"/>
                </a:cubicBezTo>
                <a:cubicBezTo>
                  <a:pt x="7523851" y="508307"/>
                  <a:pt x="7559546" y="509825"/>
                  <a:pt x="7541756" y="512184"/>
                </a:cubicBezTo>
                <a:cubicBezTo>
                  <a:pt x="7520963" y="510864"/>
                  <a:pt x="7525755" y="520497"/>
                  <a:pt x="7503906" y="518551"/>
                </a:cubicBezTo>
                <a:cubicBezTo>
                  <a:pt x="7505924" y="510774"/>
                  <a:pt x="7464361" y="523683"/>
                  <a:pt x="7460411" y="517415"/>
                </a:cubicBezTo>
                <a:lnTo>
                  <a:pt x="7460116" y="517548"/>
                </a:lnTo>
                <a:cubicBezTo>
                  <a:pt x="7447785" y="530928"/>
                  <a:pt x="7310141" y="550568"/>
                  <a:pt x="7297810" y="563947"/>
                </a:cubicBezTo>
                <a:cubicBezTo>
                  <a:pt x="7221791" y="605698"/>
                  <a:pt x="7039072" y="646008"/>
                  <a:pt x="6946388" y="665244"/>
                </a:cubicBezTo>
                <a:cubicBezTo>
                  <a:pt x="6853704" y="684480"/>
                  <a:pt x="6804875" y="677485"/>
                  <a:pt x="6741704" y="679365"/>
                </a:cubicBezTo>
                <a:lnTo>
                  <a:pt x="6624680" y="677674"/>
                </a:lnTo>
                <a:lnTo>
                  <a:pt x="6605700" y="683566"/>
                </a:lnTo>
                <a:cubicBezTo>
                  <a:pt x="6603309" y="685184"/>
                  <a:pt x="6599550" y="685647"/>
                  <a:pt x="6576922" y="683030"/>
                </a:cubicBezTo>
                <a:cubicBezTo>
                  <a:pt x="6527275" y="698355"/>
                  <a:pt x="6440981" y="702347"/>
                  <a:pt x="6405123" y="721946"/>
                </a:cubicBezTo>
                <a:cubicBezTo>
                  <a:pt x="6407963" y="715467"/>
                  <a:pt x="6383450" y="712913"/>
                  <a:pt x="6368938" y="717341"/>
                </a:cubicBezTo>
                <a:cubicBezTo>
                  <a:pt x="6377914" y="692119"/>
                  <a:pt x="6315316" y="744281"/>
                  <a:pt x="6295102" y="729508"/>
                </a:cubicBezTo>
                <a:cubicBezTo>
                  <a:pt x="6300358" y="744473"/>
                  <a:pt x="6240070" y="776254"/>
                  <a:pt x="6202084" y="767091"/>
                </a:cubicBezTo>
                <a:cubicBezTo>
                  <a:pt x="6152826" y="774744"/>
                  <a:pt x="6122010" y="790367"/>
                  <a:pt x="6067157" y="790339"/>
                </a:cubicBezTo>
                <a:cubicBezTo>
                  <a:pt x="6066310" y="792484"/>
                  <a:pt x="6064283" y="794403"/>
                  <a:pt x="6061443" y="796151"/>
                </a:cubicBezTo>
                <a:lnTo>
                  <a:pt x="6051406" y="800684"/>
                </a:lnTo>
                <a:lnTo>
                  <a:pt x="6049097" y="800636"/>
                </a:lnTo>
                <a:cubicBezTo>
                  <a:pt x="6040408" y="801393"/>
                  <a:pt x="6036299" y="802645"/>
                  <a:pt x="6034222" y="804110"/>
                </a:cubicBezTo>
                <a:lnTo>
                  <a:pt x="6033121" y="806078"/>
                </a:lnTo>
                <a:lnTo>
                  <a:pt x="6023593" y="808842"/>
                </a:lnTo>
                <a:lnTo>
                  <a:pt x="6006639" y="815304"/>
                </a:lnTo>
                <a:lnTo>
                  <a:pt x="6001762" y="815557"/>
                </a:lnTo>
                <a:lnTo>
                  <a:pt x="5973534" y="823815"/>
                </a:lnTo>
                <a:lnTo>
                  <a:pt x="5972336" y="823476"/>
                </a:lnTo>
                <a:cubicBezTo>
                  <a:pt x="5969004" y="822901"/>
                  <a:pt x="5965329" y="822833"/>
                  <a:pt x="5960841" y="823819"/>
                </a:cubicBezTo>
                <a:cubicBezTo>
                  <a:pt x="5955860" y="815655"/>
                  <a:pt x="5953515" y="821882"/>
                  <a:pt x="5940719" y="825514"/>
                </a:cubicBezTo>
                <a:cubicBezTo>
                  <a:pt x="5930130" y="813644"/>
                  <a:pt x="5900943" y="827979"/>
                  <a:pt x="5884298" y="823806"/>
                </a:cubicBezTo>
                <a:cubicBezTo>
                  <a:pt x="5875133" y="826741"/>
                  <a:pt x="5865250" y="829630"/>
                  <a:pt x="5854779" y="832365"/>
                </a:cubicBezTo>
                <a:lnTo>
                  <a:pt x="5848382" y="833844"/>
                </a:lnTo>
                <a:lnTo>
                  <a:pt x="5848066" y="833772"/>
                </a:lnTo>
                <a:cubicBezTo>
                  <a:pt x="5846273" y="833879"/>
                  <a:pt x="5844018" y="834284"/>
                  <a:pt x="5840944" y="835132"/>
                </a:cubicBezTo>
                <a:lnTo>
                  <a:pt x="5836719" y="836539"/>
                </a:lnTo>
                <a:lnTo>
                  <a:pt x="5824311" y="839408"/>
                </a:lnTo>
                <a:lnTo>
                  <a:pt x="5818788" y="839727"/>
                </a:lnTo>
                <a:cubicBezTo>
                  <a:pt x="5797008" y="838594"/>
                  <a:pt x="5786883" y="822081"/>
                  <a:pt x="5763953" y="834282"/>
                </a:cubicBezTo>
                <a:cubicBezTo>
                  <a:pt x="5726813" y="837521"/>
                  <a:pt x="5699446" y="830949"/>
                  <a:pt x="5667748" y="840211"/>
                </a:cubicBezTo>
                <a:cubicBezTo>
                  <a:pt x="5632959" y="843205"/>
                  <a:pt x="5601436" y="842280"/>
                  <a:pt x="5573108" y="847611"/>
                </a:cubicBezTo>
                <a:cubicBezTo>
                  <a:pt x="5560030" y="845832"/>
                  <a:pt x="5549547" y="851598"/>
                  <a:pt x="5539137" y="851033"/>
                </a:cubicBezTo>
                <a:cubicBezTo>
                  <a:pt x="5528728" y="850467"/>
                  <a:pt x="5529256" y="837509"/>
                  <a:pt x="5510651" y="844215"/>
                </a:cubicBezTo>
                <a:cubicBezTo>
                  <a:pt x="5494241" y="833607"/>
                  <a:pt x="5466101" y="839171"/>
                  <a:pt x="5457331" y="839159"/>
                </a:cubicBezTo>
                <a:lnTo>
                  <a:pt x="5410613" y="834358"/>
                </a:lnTo>
                <a:lnTo>
                  <a:pt x="5370040" y="862127"/>
                </a:lnTo>
                <a:cubicBezTo>
                  <a:pt x="5357863" y="856469"/>
                  <a:pt x="5319115" y="868069"/>
                  <a:pt x="5318778" y="855310"/>
                </a:cubicBezTo>
                <a:cubicBezTo>
                  <a:pt x="5303920" y="857760"/>
                  <a:pt x="5296727" y="863736"/>
                  <a:pt x="5298645" y="855171"/>
                </a:cubicBezTo>
                <a:cubicBezTo>
                  <a:pt x="5287819" y="855897"/>
                  <a:pt x="5267444" y="857825"/>
                  <a:pt x="5253828" y="859670"/>
                </a:cubicBezTo>
                <a:lnTo>
                  <a:pt x="5216955" y="866245"/>
                </a:lnTo>
                <a:lnTo>
                  <a:pt x="5214344" y="868102"/>
                </a:lnTo>
                <a:cubicBezTo>
                  <a:pt x="5210778" y="868719"/>
                  <a:pt x="5200859" y="869042"/>
                  <a:pt x="5195561" y="869949"/>
                </a:cubicBezTo>
                <a:lnTo>
                  <a:pt x="5182555" y="873542"/>
                </a:lnTo>
                <a:cubicBezTo>
                  <a:pt x="5178496" y="875023"/>
                  <a:pt x="5175066" y="876746"/>
                  <a:pt x="5172552" y="878801"/>
                </a:cubicBezTo>
                <a:cubicBezTo>
                  <a:pt x="5121406" y="873797"/>
                  <a:pt x="5080096" y="886529"/>
                  <a:pt x="5027993" y="889666"/>
                </a:cubicBezTo>
                <a:cubicBezTo>
                  <a:pt x="4999924" y="877115"/>
                  <a:pt x="4946973" y="919452"/>
                  <a:pt x="4939844" y="934802"/>
                </a:cubicBezTo>
                <a:cubicBezTo>
                  <a:pt x="4895154" y="940701"/>
                  <a:pt x="4844006" y="928240"/>
                  <a:pt x="4792576" y="934820"/>
                </a:cubicBezTo>
                <a:lnTo>
                  <a:pt x="4602423" y="958063"/>
                </a:lnTo>
                <a:cubicBezTo>
                  <a:pt x="4488530" y="967131"/>
                  <a:pt x="4399004" y="969822"/>
                  <a:pt x="4290656" y="969152"/>
                </a:cubicBezTo>
                <a:cubicBezTo>
                  <a:pt x="4182308" y="968482"/>
                  <a:pt x="4046938" y="971167"/>
                  <a:pt x="3952334" y="954043"/>
                </a:cubicBezTo>
                <a:lnTo>
                  <a:pt x="3858560" y="948781"/>
                </a:lnTo>
                <a:lnTo>
                  <a:pt x="3846597" y="948382"/>
                </a:lnTo>
                <a:cubicBezTo>
                  <a:pt x="3807516" y="956616"/>
                  <a:pt x="3767475" y="941640"/>
                  <a:pt x="3736044" y="947759"/>
                </a:cubicBezTo>
                <a:cubicBezTo>
                  <a:pt x="3727323" y="948128"/>
                  <a:pt x="3719828" y="947771"/>
                  <a:pt x="3713136" y="946963"/>
                </a:cubicBezTo>
                <a:lnTo>
                  <a:pt x="3695939" y="943639"/>
                </a:lnTo>
                <a:lnTo>
                  <a:pt x="3694125" y="940567"/>
                </a:lnTo>
                <a:lnTo>
                  <a:pt x="3681925" y="939706"/>
                </a:lnTo>
                <a:lnTo>
                  <a:pt x="3679204" y="938926"/>
                </a:lnTo>
                <a:cubicBezTo>
                  <a:pt x="3668160" y="939028"/>
                  <a:pt x="3634193" y="940875"/>
                  <a:pt x="3615656" y="940320"/>
                </a:cubicBezTo>
                <a:cubicBezTo>
                  <a:pt x="3582626" y="936974"/>
                  <a:pt x="3593904" y="949140"/>
                  <a:pt x="3567983" y="935596"/>
                </a:cubicBezTo>
                <a:cubicBezTo>
                  <a:pt x="3504185" y="939048"/>
                  <a:pt x="3482818" y="922224"/>
                  <a:pt x="3422423" y="932129"/>
                </a:cubicBezTo>
                <a:cubicBezTo>
                  <a:pt x="3369166" y="933413"/>
                  <a:pt x="3329486" y="910108"/>
                  <a:pt x="3310925" y="911072"/>
                </a:cubicBezTo>
                <a:cubicBezTo>
                  <a:pt x="3261363" y="909787"/>
                  <a:pt x="3198415" y="933574"/>
                  <a:pt x="3139421" y="934151"/>
                </a:cubicBezTo>
                <a:cubicBezTo>
                  <a:pt x="3088799" y="931012"/>
                  <a:pt x="3038941" y="938464"/>
                  <a:pt x="2996922" y="927537"/>
                </a:cubicBezTo>
                <a:cubicBezTo>
                  <a:pt x="2992673" y="929234"/>
                  <a:pt x="2987900" y="930498"/>
                  <a:pt x="2982785" y="931453"/>
                </a:cubicBezTo>
                <a:lnTo>
                  <a:pt x="2967478" y="933397"/>
                </a:lnTo>
                <a:lnTo>
                  <a:pt x="2948552" y="932961"/>
                </a:lnTo>
                <a:lnTo>
                  <a:pt x="2944404" y="934452"/>
                </a:lnTo>
                <a:lnTo>
                  <a:pt x="2908608" y="937205"/>
                </a:lnTo>
                <a:lnTo>
                  <a:pt x="2904443" y="936455"/>
                </a:lnTo>
                <a:lnTo>
                  <a:pt x="2868935" y="938022"/>
                </a:lnTo>
                <a:lnTo>
                  <a:pt x="2868586" y="937487"/>
                </a:lnTo>
                <a:cubicBezTo>
                  <a:pt x="2866994" y="936327"/>
                  <a:pt x="2864292" y="935538"/>
                  <a:pt x="2859191" y="935503"/>
                </a:cubicBezTo>
                <a:cubicBezTo>
                  <a:pt x="2869075" y="927418"/>
                  <a:pt x="2856828" y="932364"/>
                  <a:pt x="2840915" y="932977"/>
                </a:cubicBezTo>
                <a:lnTo>
                  <a:pt x="2763509" y="921850"/>
                </a:lnTo>
                <a:lnTo>
                  <a:pt x="2756121" y="921864"/>
                </a:lnTo>
                <a:cubicBezTo>
                  <a:pt x="2756081" y="921822"/>
                  <a:pt x="2756039" y="921781"/>
                  <a:pt x="2755998" y="921739"/>
                </a:cubicBezTo>
                <a:cubicBezTo>
                  <a:pt x="2754445" y="921476"/>
                  <a:pt x="2752036" y="921380"/>
                  <a:pt x="2748255" y="921505"/>
                </a:cubicBezTo>
                <a:lnTo>
                  <a:pt x="2694601" y="915575"/>
                </a:lnTo>
                <a:cubicBezTo>
                  <a:pt x="2671223" y="919874"/>
                  <a:pt x="2666972" y="913376"/>
                  <a:pt x="2635357" y="910976"/>
                </a:cubicBezTo>
                <a:cubicBezTo>
                  <a:pt x="2621906" y="915051"/>
                  <a:pt x="2611315" y="913542"/>
                  <a:pt x="2601047" y="910263"/>
                </a:cubicBezTo>
                <a:cubicBezTo>
                  <a:pt x="2570084" y="912074"/>
                  <a:pt x="2542135" y="907435"/>
                  <a:pt x="2507482" y="906211"/>
                </a:cubicBezTo>
                <a:cubicBezTo>
                  <a:pt x="2469706" y="911437"/>
                  <a:pt x="2450920" y="901812"/>
                  <a:pt x="2413884" y="900545"/>
                </a:cubicBezTo>
                <a:cubicBezTo>
                  <a:pt x="2381338" y="909664"/>
                  <a:pt x="2387753" y="892438"/>
                  <a:pt x="2368912" y="888755"/>
                </a:cubicBezTo>
                <a:lnTo>
                  <a:pt x="2349490" y="889719"/>
                </a:lnTo>
                <a:lnTo>
                  <a:pt x="2344290" y="890584"/>
                </a:lnTo>
                <a:cubicBezTo>
                  <a:pt x="2340673" y="891041"/>
                  <a:pt x="2338228" y="891167"/>
                  <a:pt x="2336488" y="891058"/>
                </a:cubicBezTo>
                <a:lnTo>
                  <a:pt x="2329015" y="891627"/>
                </a:lnTo>
                <a:cubicBezTo>
                  <a:pt x="2316843" y="893039"/>
                  <a:pt x="2305064" y="894669"/>
                  <a:pt x="2293898" y="896431"/>
                </a:cubicBezTo>
                <a:cubicBezTo>
                  <a:pt x="2282637" y="890404"/>
                  <a:pt x="2242346" y="900851"/>
                  <a:pt x="2243927" y="888076"/>
                </a:cubicBezTo>
                <a:cubicBezTo>
                  <a:pt x="2228778" y="890081"/>
                  <a:pt x="2220725" y="895845"/>
                  <a:pt x="2223920" y="887331"/>
                </a:cubicBezTo>
                <a:cubicBezTo>
                  <a:pt x="2218877" y="887756"/>
                  <a:pt x="2215583" y="887254"/>
                  <a:pt x="2213081" y="886302"/>
                </a:cubicBezTo>
                <a:lnTo>
                  <a:pt x="2212307" y="885829"/>
                </a:lnTo>
                <a:lnTo>
                  <a:pt x="2152321" y="894418"/>
                </a:lnTo>
                <a:lnTo>
                  <a:pt x="2140985" y="895968"/>
                </a:lnTo>
                <a:lnTo>
                  <a:pt x="2121210" y="899354"/>
                </a:lnTo>
                <a:lnTo>
                  <a:pt x="2119146" y="899033"/>
                </a:lnTo>
                <a:lnTo>
                  <a:pt x="2105666" y="902240"/>
                </a:lnTo>
                <a:cubicBezTo>
                  <a:pt x="2101407" y="903601"/>
                  <a:pt x="2097735" y="905221"/>
                  <a:pt x="2094924" y="907203"/>
                </a:cubicBezTo>
                <a:cubicBezTo>
                  <a:pt x="2044793" y="900664"/>
                  <a:pt x="2001785" y="912168"/>
                  <a:pt x="1949478" y="913748"/>
                </a:cubicBezTo>
                <a:cubicBezTo>
                  <a:pt x="1891937" y="919585"/>
                  <a:pt x="1810334" y="935486"/>
                  <a:pt x="1749684" y="942223"/>
                </a:cubicBezTo>
                <a:lnTo>
                  <a:pt x="1585576" y="954170"/>
                </a:lnTo>
                <a:cubicBezTo>
                  <a:pt x="1549165" y="943719"/>
                  <a:pt x="1511425" y="950847"/>
                  <a:pt x="1476250" y="950653"/>
                </a:cubicBezTo>
                <a:cubicBezTo>
                  <a:pt x="1488515" y="961596"/>
                  <a:pt x="1432660" y="946795"/>
                  <a:pt x="1433927" y="959926"/>
                </a:cubicBezTo>
                <a:cubicBezTo>
                  <a:pt x="1427485" y="959475"/>
                  <a:pt x="1421205" y="958623"/>
                  <a:pt x="1414893" y="957671"/>
                </a:cubicBezTo>
                <a:lnTo>
                  <a:pt x="1411585" y="957179"/>
                </a:lnTo>
                <a:lnTo>
                  <a:pt x="1398896" y="957460"/>
                </a:lnTo>
                <a:lnTo>
                  <a:pt x="1394632" y="954725"/>
                </a:lnTo>
                <a:lnTo>
                  <a:pt x="1375043" y="953132"/>
                </a:lnTo>
                <a:cubicBezTo>
                  <a:pt x="1367813" y="952970"/>
                  <a:pt x="1360155" y="953305"/>
                  <a:pt x="1351876" y="954436"/>
                </a:cubicBezTo>
                <a:cubicBezTo>
                  <a:pt x="1325912" y="963028"/>
                  <a:pt x="1274459" y="952492"/>
                  <a:pt x="1242676" y="963767"/>
                </a:cubicBezTo>
                <a:cubicBezTo>
                  <a:pt x="1230276" y="966918"/>
                  <a:pt x="1216715" y="977098"/>
                  <a:pt x="1205993" y="974080"/>
                </a:cubicBezTo>
                <a:cubicBezTo>
                  <a:pt x="1174251" y="974112"/>
                  <a:pt x="1086982" y="964420"/>
                  <a:pt x="1052221" y="963954"/>
                </a:cubicBezTo>
                <a:cubicBezTo>
                  <a:pt x="1038515" y="970622"/>
                  <a:pt x="1009522" y="962342"/>
                  <a:pt x="968270" y="964761"/>
                </a:cubicBezTo>
                <a:cubicBezTo>
                  <a:pt x="943437" y="973698"/>
                  <a:pt x="900136" y="991017"/>
                  <a:pt x="874493" y="998122"/>
                </a:cubicBezTo>
                <a:cubicBezTo>
                  <a:pt x="848849" y="1005226"/>
                  <a:pt x="853424" y="1009427"/>
                  <a:pt x="814411" y="1007391"/>
                </a:cubicBezTo>
                <a:cubicBezTo>
                  <a:pt x="765926" y="1022821"/>
                  <a:pt x="732885" y="1009859"/>
                  <a:pt x="688604" y="1015631"/>
                </a:cubicBezTo>
                <a:cubicBezTo>
                  <a:pt x="638045" y="1020877"/>
                  <a:pt x="677999" y="1011556"/>
                  <a:pt x="618171" y="1027260"/>
                </a:cubicBezTo>
                <a:cubicBezTo>
                  <a:pt x="609680" y="1023165"/>
                  <a:pt x="583253" y="1020277"/>
                  <a:pt x="570379" y="1023487"/>
                </a:cubicBezTo>
                <a:cubicBezTo>
                  <a:pt x="543992" y="1022523"/>
                  <a:pt x="505183" y="1001686"/>
                  <a:pt x="482519" y="1002108"/>
                </a:cubicBezTo>
                <a:cubicBezTo>
                  <a:pt x="464011" y="1002285"/>
                  <a:pt x="495211" y="1007995"/>
                  <a:pt x="475319" y="1009922"/>
                </a:cubicBezTo>
                <a:cubicBezTo>
                  <a:pt x="450818" y="1011135"/>
                  <a:pt x="454804" y="1022539"/>
                  <a:pt x="431104" y="1009317"/>
                </a:cubicBezTo>
                <a:cubicBezTo>
                  <a:pt x="406857" y="1014651"/>
                  <a:pt x="399686" y="1008456"/>
                  <a:pt x="363782" y="1007585"/>
                </a:cubicBezTo>
                <a:cubicBezTo>
                  <a:pt x="350440" y="1012231"/>
                  <a:pt x="338145" y="1011245"/>
                  <a:pt x="325533" y="1008502"/>
                </a:cubicBezTo>
                <a:cubicBezTo>
                  <a:pt x="291944" y="1011745"/>
                  <a:pt x="259251" y="1008497"/>
                  <a:pt x="220429" y="1008927"/>
                </a:cubicBezTo>
                <a:cubicBezTo>
                  <a:pt x="180594" y="1015852"/>
                  <a:pt x="156150" y="1007265"/>
                  <a:pt x="114676" y="1007765"/>
                </a:cubicBezTo>
                <a:cubicBezTo>
                  <a:pt x="85718" y="1006195"/>
                  <a:pt x="43316" y="1001491"/>
                  <a:pt x="13470" y="998544"/>
                </a:cubicBezTo>
                <a:lnTo>
                  <a:pt x="0" y="997355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8123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121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23279" name="Rectangle 523278">
            <a:extLst>
              <a:ext uri="{FF2B5EF4-FFF2-40B4-BE49-F238E27FC236}">
                <a16:creationId xmlns:a16="http://schemas.microsoft.com/office/drawing/2014/main" id="{7FF47CB7-972F-479F-A36D-9E72D26EC8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3281" name="Freeform: Shape 523280">
            <a:extLst>
              <a:ext uri="{FF2B5EF4-FFF2-40B4-BE49-F238E27FC236}">
                <a16:creationId xmlns:a16="http://schemas.microsoft.com/office/drawing/2014/main" id="{0D153B68-5844-490D-8E67-F616D6D72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8824632" cy="2061837"/>
          </a:xfrm>
          <a:custGeom>
            <a:avLst/>
            <a:gdLst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13657 w 10768629"/>
              <a:gd name="connsiteY144" fmla="*/ 1730706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40853 w 10768629"/>
              <a:gd name="connsiteY141" fmla="*/ 1657958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232341 w 10768629"/>
              <a:gd name="connsiteY179" fmla="*/ 1785942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232341 w 10768629"/>
              <a:gd name="connsiteY179" fmla="*/ 1785942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0257 w 10768629"/>
              <a:gd name="connsiteY182" fmla="*/ 1789615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84330 h 1978172"/>
              <a:gd name="connsiteX182" fmla="*/ 1120257 w 10768629"/>
              <a:gd name="connsiteY182" fmla="*/ 1789615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</a:cxnLst>
            <a:rect l="l" t="t" r="r" b="b"/>
            <a:pathLst>
              <a:path w="10768629" h="1978172">
                <a:moveTo>
                  <a:pt x="0" y="0"/>
                </a:moveTo>
                <a:lnTo>
                  <a:pt x="10768629" y="0"/>
                </a:lnTo>
                <a:lnTo>
                  <a:pt x="10733254" y="31439"/>
                </a:lnTo>
                <a:lnTo>
                  <a:pt x="10727085" y="37910"/>
                </a:lnTo>
                <a:cubicBezTo>
                  <a:pt x="10712973" y="56080"/>
                  <a:pt x="10699457" y="78430"/>
                  <a:pt x="10675953" y="68623"/>
                </a:cubicBezTo>
                <a:cubicBezTo>
                  <a:pt x="10685972" y="89202"/>
                  <a:pt x="10641629" y="69781"/>
                  <a:pt x="10637091" y="90361"/>
                </a:cubicBezTo>
                <a:cubicBezTo>
                  <a:pt x="10635214" y="107005"/>
                  <a:pt x="10621323" y="104993"/>
                  <a:pt x="10610971" y="110764"/>
                </a:cubicBezTo>
                <a:cubicBezTo>
                  <a:pt x="10603980" y="127568"/>
                  <a:pt x="10551417" y="141180"/>
                  <a:pt x="10532872" y="138028"/>
                </a:cubicBezTo>
                <a:cubicBezTo>
                  <a:pt x="10480300" y="119072"/>
                  <a:pt x="10440532" y="186296"/>
                  <a:pt x="10398558" y="172911"/>
                </a:cubicBezTo>
                <a:cubicBezTo>
                  <a:pt x="10387708" y="174114"/>
                  <a:pt x="10378792" y="177646"/>
                  <a:pt x="10371128" y="182609"/>
                </a:cubicBezTo>
                <a:lnTo>
                  <a:pt x="10352178" y="199976"/>
                </a:lnTo>
                <a:lnTo>
                  <a:pt x="10351815" y="211879"/>
                </a:lnTo>
                <a:lnTo>
                  <a:pt x="10337471" y="218661"/>
                </a:lnTo>
                <a:lnTo>
                  <a:pt x="10334625" y="222351"/>
                </a:lnTo>
                <a:cubicBezTo>
                  <a:pt x="10321108" y="225227"/>
                  <a:pt x="10278615" y="228401"/>
                  <a:pt x="10256365" y="235917"/>
                </a:cubicBezTo>
                <a:cubicBezTo>
                  <a:pt x="10218136" y="258033"/>
                  <a:pt x="10224552" y="209685"/>
                  <a:pt x="10201127" y="267448"/>
                </a:cubicBezTo>
                <a:cubicBezTo>
                  <a:pt x="10121320" y="273476"/>
                  <a:pt x="10040763" y="345580"/>
                  <a:pt x="9961218" y="326720"/>
                </a:cubicBezTo>
                <a:cubicBezTo>
                  <a:pt x="9980173" y="341621"/>
                  <a:pt x="9883038" y="318484"/>
                  <a:pt x="9859715" y="355698"/>
                </a:cubicBezTo>
                <a:cubicBezTo>
                  <a:pt x="9812822" y="367758"/>
                  <a:pt x="9752089" y="383830"/>
                  <a:pt x="9679867" y="399081"/>
                </a:cubicBezTo>
                <a:cubicBezTo>
                  <a:pt x="9618357" y="415668"/>
                  <a:pt x="9525492" y="446315"/>
                  <a:pt x="9490654" y="455225"/>
                </a:cubicBezTo>
                <a:lnTo>
                  <a:pt x="9470837" y="452539"/>
                </a:lnTo>
                <a:lnTo>
                  <a:pt x="9469082" y="454891"/>
                </a:lnTo>
                <a:cubicBezTo>
                  <a:pt x="9460057" y="461184"/>
                  <a:pt x="9453495" y="461729"/>
                  <a:pt x="9448038" y="459733"/>
                </a:cubicBezTo>
                <a:lnTo>
                  <a:pt x="9396821" y="455795"/>
                </a:lnTo>
                <a:lnTo>
                  <a:pt x="9392197" y="459796"/>
                </a:lnTo>
                <a:lnTo>
                  <a:pt x="9347994" y="464462"/>
                </a:lnTo>
                <a:cubicBezTo>
                  <a:pt x="9347959" y="465155"/>
                  <a:pt x="9347925" y="465846"/>
                  <a:pt x="9347889" y="466539"/>
                </a:cubicBezTo>
                <a:cubicBezTo>
                  <a:pt x="9346648" y="471307"/>
                  <a:pt x="9343831" y="475025"/>
                  <a:pt x="9337639" y="476654"/>
                </a:cubicBezTo>
                <a:cubicBezTo>
                  <a:pt x="9354547" y="503661"/>
                  <a:pt x="9307720" y="510631"/>
                  <a:pt x="9287964" y="513052"/>
                </a:cubicBezTo>
                <a:cubicBezTo>
                  <a:pt x="9269905" y="526173"/>
                  <a:pt x="9245386" y="544358"/>
                  <a:pt x="9229283" y="555377"/>
                </a:cubicBezTo>
                <a:lnTo>
                  <a:pt x="9220274" y="557502"/>
                </a:lnTo>
                <a:cubicBezTo>
                  <a:pt x="9220250" y="557668"/>
                  <a:pt x="9220226" y="557835"/>
                  <a:pt x="9220202" y="558001"/>
                </a:cubicBezTo>
                <a:cubicBezTo>
                  <a:pt x="9218468" y="559434"/>
                  <a:pt x="9215591" y="560497"/>
                  <a:pt x="9210908" y="561147"/>
                </a:cubicBezTo>
                <a:lnTo>
                  <a:pt x="9186374" y="565502"/>
                </a:lnTo>
                <a:lnTo>
                  <a:pt x="9181058" y="569943"/>
                </a:lnTo>
                <a:lnTo>
                  <a:pt x="9167549" y="584727"/>
                </a:lnTo>
                <a:lnTo>
                  <a:pt x="9149110" y="598906"/>
                </a:lnTo>
                <a:cubicBezTo>
                  <a:pt x="9133575" y="594395"/>
                  <a:pt x="9087390" y="636567"/>
                  <a:pt x="9078556" y="644039"/>
                </a:cubicBezTo>
                <a:lnTo>
                  <a:pt x="8996399" y="690055"/>
                </a:lnTo>
                <a:cubicBezTo>
                  <a:pt x="8913147" y="777045"/>
                  <a:pt x="8867993" y="772591"/>
                  <a:pt x="8803791" y="813860"/>
                </a:cubicBezTo>
                <a:cubicBezTo>
                  <a:pt x="8745270" y="819906"/>
                  <a:pt x="8690049" y="823612"/>
                  <a:pt x="8636202" y="848463"/>
                </a:cubicBezTo>
                <a:cubicBezTo>
                  <a:pt x="8594799" y="860014"/>
                  <a:pt x="8568613" y="864779"/>
                  <a:pt x="8555372" y="883171"/>
                </a:cubicBezTo>
                <a:lnTo>
                  <a:pt x="8507229" y="901665"/>
                </a:lnTo>
                <a:lnTo>
                  <a:pt x="8428473" y="927985"/>
                </a:lnTo>
                <a:cubicBezTo>
                  <a:pt x="8428287" y="929817"/>
                  <a:pt x="8428100" y="931648"/>
                  <a:pt x="8427914" y="933480"/>
                </a:cubicBezTo>
                <a:lnTo>
                  <a:pt x="8420327" y="941984"/>
                </a:lnTo>
                <a:lnTo>
                  <a:pt x="8394729" y="948347"/>
                </a:lnTo>
                <a:lnTo>
                  <a:pt x="8380548" y="987916"/>
                </a:lnTo>
                <a:lnTo>
                  <a:pt x="8375330" y="965444"/>
                </a:lnTo>
                <a:cubicBezTo>
                  <a:pt x="8372375" y="964202"/>
                  <a:pt x="8344433" y="977378"/>
                  <a:pt x="8340796" y="980522"/>
                </a:cubicBezTo>
                <a:cubicBezTo>
                  <a:pt x="8328292" y="982128"/>
                  <a:pt x="8319237" y="991089"/>
                  <a:pt x="8304438" y="996739"/>
                </a:cubicBezTo>
                <a:cubicBezTo>
                  <a:pt x="8297193" y="1005683"/>
                  <a:pt x="8289328" y="1014568"/>
                  <a:pt x="8280929" y="1023089"/>
                </a:cubicBezTo>
                <a:lnTo>
                  <a:pt x="8275760" y="1027772"/>
                </a:lnTo>
                <a:lnTo>
                  <a:pt x="8275478" y="1027605"/>
                </a:lnTo>
                <a:cubicBezTo>
                  <a:pt x="8273970" y="1028076"/>
                  <a:pt x="8251461" y="1029408"/>
                  <a:pt x="8249003" y="1032033"/>
                </a:cubicBezTo>
                <a:lnTo>
                  <a:pt x="8203836" y="1037347"/>
                </a:lnTo>
                <a:cubicBezTo>
                  <a:pt x="8172789" y="1049890"/>
                  <a:pt x="8148166" y="1034625"/>
                  <a:pt x="8122936" y="1063113"/>
                </a:cubicBezTo>
                <a:cubicBezTo>
                  <a:pt x="8093850" y="1074757"/>
                  <a:pt x="8066781" y="1075350"/>
                  <a:pt x="8043658" y="1092746"/>
                </a:cubicBezTo>
                <a:cubicBezTo>
                  <a:pt x="8032157" y="1089174"/>
                  <a:pt x="8022145" y="1089998"/>
                  <a:pt x="8015351" y="1105478"/>
                </a:cubicBezTo>
                <a:cubicBezTo>
                  <a:pt x="7987544" y="1113006"/>
                  <a:pt x="7977708" y="1099152"/>
                  <a:pt x="7963145" y="1119346"/>
                </a:cubicBezTo>
                <a:cubicBezTo>
                  <a:pt x="7942622" y="1098880"/>
                  <a:pt x="7943760" y="1109516"/>
                  <a:pt x="7938145" y="1120225"/>
                </a:cubicBezTo>
                <a:lnTo>
                  <a:pt x="7937238" y="1121204"/>
                </a:lnTo>
                <a:lnTo>
                  <a:pt x="7934398" y="1118240"/>
                </a:lnTo>
                <a:lnTo>
                  <a:pt x="7918248" y="1124371"/>
                </a:lnTo>
                <a:lnTo>
                  <a:pt x="7914119" y="1127653"/>
                </a:lnTo>
                <a:cubicBezTo>
                  <a:pt x="7911201" y="1129547"/>
                  <a:pt x="7909169" y="1130331"/>
                  <a:pt x="7907658" y="1130350"/>
                </a:cubicBezTo>
                <a:lnTo>
                  <a:pt x="7907434" y="1130103"/>
                </a:lnTo>
                <a:lnTo>
                  <a:pt x="7901508" y="1133245"/>
                </a:lnTo>
                <a:cubicBezTo>
                  <a:pt x="7891644" y="1139271"/>
                  <a:pt x="7882185" y="1145815"/>
                  <a:pt x="7873287" y="1152609"/>
                </a:cubicBezTo>
                <a:cubicBezTo>
                  <a:pt x="7864672" y="1141906"/>
                  <a:pt x="7845199" y="1159242"/>
                  <a:pt x="7834833" y="1153868"/>
                </a:cubicBezTo>
                <a:lnTo>
                  <a:pt x="7828661" y="1139994"/>
                </a:lnTo>
                <a:lnTo>
                  <a:pt x="7823966" y="1143178"/>
                </a:lnTo>
                <a:lnTo>
                  <a:pt x="7815078" y="1151776"/>
                </a:lnTo>
                <a:cubicBezTo>
                  <a:pt x="7813692" y="1152943"/>
                  <a:pt x="7812687" y="1153116"/>
                  <a:pt x="7812026" y="1151522"/>
                </a:cubicBezTo>
                <a:cubicBezTo>
                  <a:pt x="7806555" y="1153054"/>
                  <a:pt x="7788673" y="1159989"/>
                  <a:pt x="7782249" y="1160970"/>
                </a:cubicBezTo>
                <a:lnTo>
                  <a:pt x="7773476" y="1157414"/>
                </a:lnTo>
                <a:lnTo>
                  <a:pt x="7769600" y="1157365"/>
                </a:lnTo>
                <a:lnTo>
                  <a:pt x="7752631" y="1172815"/>
                </a:lnTo>
                <a:lnTo>
                  <a:pt x="7739392" y="1192062"/>
                </a:lnTo>
                <a:lnTo>
                  <a:pt x="7677677" y="1216394"/>
                </a:lnTo>
                <a:lnTo>
                  <a:pt x="7586920" y="1261888"/>
                </a:lnTo>
                <a:cubicBezTo>
                  <a:pt x="7556723" y="1298911"/>
                  <a:pt x="7489187" y="1284518"/>
                  <a:pt x="7486100" y="1292563"/>
                </a:cubicBezTo>
                <a:cubicBezTo>
                  <a:pt x="7454875" y="1308356"/>
                  <a:pt x="7453335" y="1326361"/>
                  <a:pt x="7411323" y="1340732"/>
                </a:cubicBezTo>
                <a:cubicBezTo>
                  <a:pt x="7372519" y="1390006"/>
                  <a:pt x="7288617" y="1403664"/>
                  <a:pt x="7240698" y="1438832"/>
                </a:cubicBezTo>
                <a:cubicBezTo>
                  <a:pt x="7206467" y="1417136"/>
                  <a:pt x="7227555" y="1441678"/>
                  <a:pt x="7197675" y="1447530"/>
                </a:cubicBezTo>
                <a:cubicBezTo>
                  <a:pt x="7211601" y="1474927"/>
                  <a:pt x="7159483" y="1444981"/>
                  <a:pt x="7164788" y="1480293"/>
                </a:cubicBezTo>
                <a:cubicBezTo>
                  <a:pt x="7159184" y="1480240"/>
                  <a:pt x="7153584" y="1479075"/>
                  <a:pt x="7147929" y="1477641"/>
                </a:cubicBezTo>
                <a:lnTo>
                  <a:pt x="7144965" y="1476908"/>
                </a:lnTo>
                <a:lnTo>
                  <a:pt x="7134299" y="1479969"/>
                </a:lnTo>
                <a:lnTo>
                  <a:pt x="7129809" y="1473339"/>
                </a:lnTo>
                <a:lnTo>
                  <a:pt x="7112688" y="1472575"/>
                </a:lnTo>
                <a:cubicBezTo>
                  <a:pt x="7106506" y="1473449"/>
                  <a:pt x="7100123" y="1475741"/>
                  <a:pt x="7093470" y="1480300"/>
                </a:cubicBezTo>
                <a:cubicBezTo>
                  <a:pt x="7079039" y="1501274"/>
                  <a:pt x="7048991" y="1495718"/>
                  <a:pt x="7025034" y="1506934"/>
                </a:cubicBezTo>
                <a:lnTo>
                  <a:pt x="7014783" y="1515868"/>
                </a:lnTo>
                <a:lnTo>
                  <a:pt x="6979706" y="1523511"/>
                </a:lnTo>
                <a:lnTo>
                  <a:pt x="6977890" y="1525793"/>
                </a:lnTo>
                <a:cubicBezTo>
                  <a:pt x="6971996" y="1527914"/>
                  <a:pt x="6959488" y="1529941"/>
                  <a:pt x="6944339" y="1536237"/>
                </a:cubicBezTo>
                <a:lnTo>
                  <a:pt x="6886996" y="1563569"/>
                </a:lnTo>
                <a:lnTo>
                  <a:pt x="6874510" y="1558469"/>
                </a:lnTo>
                <a:lnTo>
                  <a:pt x="6871943" y="1554651"/>
                </a:lnTo>
                <a:lnTo>
                  <a:pt x="6856174" y="1562024"/>
                </a:lnTo>
                <a:lnTo>
                  <a:pt x="6842321" y="1560554"/>
                </a:lnTo>
                <a:lnTo>
                  <a:pt x="6832713" y="1569357"/>
                </a:lnTo>
                <a:lnTo>
                  <a:pt x="6816351" y="1571495"/>
                </a:lnTo>
                <a:cubicBezTo>
                  <a:pt x="6810216" y="1571510"/>
                  <a:pt x="6803310" y="1571324"/>
                  <a:pt x="6795800" y="1572010"/>
                </a:cubicBezTo>
                <a:lnTo>
                  <a:pt x="6777546" y="1568661"/>
                </a:lnTo>
                <a:lnTo>
                  <a:pt x="6751528" y="1574143"/>
                </a:lnTo>
                <a:cubicBezTo>
                  <a:pt x="6731455" y="1578562"/>
                  <a:pt x="6712054" y="1582098"/>
                  <a:pt x="6691966" y="1582255"/>
                </a:cubicBezTo>
                <a:cubicBezTo>
                  <a:pt x="6677921" y="1590738"/>
                  <a:pt x="6663787" y="1595441"/>
                  <a:pt x="6646941" y="1588471"/>
                </a:cubicBezTo>
                <a:cubicBezTo>
                  <a:pt x="6605135" y="1597971"/>
                  <a:pt x="6598373" y="1612583"/>
                  <a:pt x="6568576" y="1606488"/>
                </a:cubicBezTo>
                <a:cubicBezTo>
                  <a:pt x="6562510" y="1614734"/>
                  <a:pt x="6558067" y="1619360"/>
                  <a:pt x="6554358" y="1621701"/>
                </a:cubicBezTo>
                <a:cubicBezTo>
                  <a:pt x="6543227" y="1628727"/>
                  <a:pt x="6538724" y="1615196"/>
                  <a:pt x="6516968" y="1617195"/>
                </a:cubicBezTo>
                <a:cubicBezTo>
                  <a:pt x="6493173" y="1617368"/>
                  <a:pt x="6528193" y="1598652"/>
                  <a:pt x="6506479" y="1602227"/>
                </a:cubicBezTo>
                <a:cubicBezTo>
                  <a:pt x="6486674" y="1613929"/>
                  <a:pt x="6478484" y="1593997"/>
                  <a:pt x="6458436" y="1607332"/>
                </a:cubicBezTo>
                <a:cubicBezTo>
                  <a:pt x="6471168" y="1620800"/>
                  <a:pt x="6410323" y="1615478"/>
                  <a:pt x="6414786" y="1628815"/>
                </a:cubicBezTo>
                <a:cubicBezTo>
                  <a:pt x="6385942" y="1615041"/>
                  <a:pt x="6386569" y="1640238"/>
                  <a:pt x="6357085" y="1640846"/>
                </a:cubicBezTo>
                <a:cubicBezTo>
                  <a:pt x="6341163" y="1636809"/>
                  <a:pt x="6331497" y="1637754"/>
                  <a:pt x="6322636" y="1648213"/>
                </a:cubicBezTo>
                <a:cubicBezTo>
                  <a:pt x="6248448" y="1627802"/>
                  <a:pt x="6286748" y="1654976"/>
                  <a:pt x="6226172" y="1654676"/>
                </a:cubicBezTo>
                <a:lnTo>
                  <a:pt x="6221217" y="1654506"/>
                </a:lnTo>
                <a:lnTo>
                  <a:pt x="6204956" y="1664280"/>
                </a:lnTo>
                <a:cubicBezTo>
                  <a:pt x="6204728" y="1665114"/>
                  <a:pt x="6204498" y="1665947"/>
                  <a:pt x="6204270" y="1666782"/>
                </a:cubicBezTo>
                <a:lnTo>
                  <a:pt x="6143810" y="1661963"/>
                </a:lnTo>
                <a:lnTo>
                  <a:pt x="6136560" y="1665728"/>
                </a:lnTo>
                <a:lnTo>
                  <a:pt x="6096155" y="1656951"/>
                </a:lnTo>
                <a:lnTo>
                  <a:pt x="6075812" y="1655422"/>
                </a:lnTo>
                <a:lnTo>
                  <a:pt x="6039495" y="1649680"/>
                </a:lnTo>
                <a:lnTo>
                  <a:pt x="6036523" y="1652121"/>
                </a:lnTo>
                <a:lnTo>
                  <a:pt x="6029328" y="1649904"/>
                </a:lnTo>
                <a:lnTo>
                  <a:pt x="6024075" y="1652779"/>
                </a:lnTo>
                <a:lnTo>
                  <a:pt x="6018085" y="1652030"/>
                </a:lnTo>
                <a:cubicBezTo>
                  <a:pt x="6006658" y="1653831"/>
                  <a:pt x="5968194" y="1662035"/>
                  <a:pt x="5955513" y="1663584"/>
                </a:cubicBezTo>
                <a:lnTo>
                  <a:pt x="5941996" y="1661326"/>
                </a:lnTo>
                <a:lnTo>
                  <a:pt x="5931789" y="1669915"/>
                </a:lnTo>
                <a:lnTo>
                  <a:pt x="5888686" y="1672175"/>
                </a:lnTo>
                <a:lnTo>
                  <a:pt x="5873794" y="1665454"/>
                </a:lnTo>
                <a:lnTo>
                  <a:pt x="5860022" y="1660635"/>
                </a:lnTo>
                <a:lnTo>
                  <a:pt x="5858237" y="1660649"/>
                </a:lnTo>
                <a:lnTo>
                  <a:pt x="5840319" y="1660798"/>
                </a:lnTo>
                <a:lnTo>
                  <a:pt x="5806984" y="1661075"/>
                </a:lnTo>
                <a:cubicBezTo>
                  <a:pt x="5785708" y="1661533"/>
                  <a:pt x="5764126" y="1662974"/>
                  <a:pt x="5742351" y="1667489"/>
                </a:cubicBezTo>
                <a:cubicBezTo>
                  <a:pt x="5659069" y="1645168"/>
                  <a:pt x="5615134" y="1706361"/>
                  <a:pt x="5521171" y="1671626"/>
                </a:cubicBezTo>
                <a:cubicBezTo>
                  <a:pt x="5491803" y="1671296"/>
                  <a:pt x="5498089" y="1662666"/>
                  <a:pt x="5457384" y="1683952"/>
                </a:cubicBezTo>
                <a:cubicBezTo>
                  <a:pt x="5356959" y="1699287"/>
                  <a:pt x="5078905" y="1774579"/>
                  <a:pt x="4950070" y="1748401"/>
                </a:cubicBezTo>
                <a:cubicBezTo>
                  <a:pt x="4918276" y="1752255"/>
                  <a:pt x="4891043" y="1756936"/>
                  <a:pt x="4872172" y="1757222"/>
                </a:cubicBezTo>
                <a:lnTo>
                  <a:pt x="4809524" y="1761033"/>
                </a:lnTo>
                <a:cubicBezTo>
                  <a:pt x="4791324" y="1772975"/>
                  <a:pt x="4777258" y="1754591"/>
                  <a:pt x="4759058" y="1766533"/>
                </a:cubicBezTo>
                <a:cubicBezTo>
                  <a:pt x="4747481" y="1770744"/>
                  <a:pt x="4734604" y="1772921"/>
                  <a:pt x="4719749" y="1771811"/>
                </a:cubicBezTo>
                <a:cubicBezTo>
                  <a:pt x="4671168" y="1780243"/>
                  <a:pt x="4634134" y="1775931"/>
                  <a:pt x="4568686" y="1786141"/>
                </a:cubicBezTo>
                <a:cubicBezTo>
                  <a:pt x="4544667" y="1777910"/>
                  <a:pt x="4432547" y="1778168"/>
                  <a:pt x="4418751" y="1796932"/>
                </a:cubicBezTo>
                <a:cubicBezTo>
                  <a:pt x="4403360" y="1801488"/>
                  <a:pt x="4385278" y="1795746"/>
                  <a:pt x="4378377" y="1815528"/>
                </a:cubicBezTo>
                <a:cubicBezTo>
                  <a:pt x="4366870" y="1839461"/>
                  <a:pt x="4337372" y="1814003"/>
                  <a:pt x="4320575" y="1832722"/>
                </a:cubicBezTo>
                <a:cubicBezTo>
                  <a:pt x="4277898" y="1857053"/>
                  <a:pt x="4243945" y="1846759"/>
                  <a:pt x="4211935" y="1860177"/>
                </a:cubicBezTo>
                <a:cubicBezTo>
                  <a:pt x="4181519" y="1859584"/>
                  <a:pt x="4171342" y="1859762"/>
                  <a:pt x="4101228" y="1868717"/>
                </a:cubicBezTo>
                <a:cubicBezTo>
                  <a:pt x="4080159" y="1876188"/>
                  <a:pt x="4039427" y="1877381"/>
                  <a:pt x="3973223" y="1881015"/>
                </a:cubicBezTo>
                <a:cubicBezTo>
                  <a:pt x="3971330" y="1884974"/>
                  <a:pt x="3952843" y="1879225"/>
                  <a:pt x="3900992" y="1880603"/>
                </a:cubicBezTo>
                <a:cubicBezTo>
                  <a:pt x="3849141" y="1881981"/>
                  <a:pt x="3740060" y="1895686"/>
                  <a:pt x="3662119" y="1889285"/>
                </a:cubicBezTo>
                <a:cubicBezTo>
                  <a:pt x="3565155" y="1881322"/>
                  <a:pt x="3613412" y="1915150"/>
                  <a:pt x="3496919" y="1873180"/>
                </a:cubicBezTo>
                <a:cubicBezTo>
                  <a:pt x="3488062" y="1895719"/>
                  <a:pt x="3474293" y="1876288"/>
                  <a:pt x="3449433" y="1889681"/>
                </a:cubicBezTo>
                <a:cubicBezTo>
                  <a:pt x="3406553" y="1891629"/>
                  <a:pt x="3413217" y="1897797"/>
                  <a:pt x="3369766" y="1916653"/>
                </a:cubicBezTo>
                <a:cubicBezTo>
                  <a:pt x="3338805" y="1929531"/>
                  <a:pt x="3289487" y="1928617"/>
                  <a:pt x="3269672" y="1938036"/>
                </a:cubicBezTo>
                <a:lnTo>
                  <a:pt x="3224897" y="1943733"/>
                </a:lnTo>
                <a:cubicBezTo>
                  <a:pt x="3188693" y="1949271"/>
                  <a:pt x="3178540" y="1909145"/>
                  <a:pt x="3161463" y="1946591"/>
                </a:cubicBezTo>
                <a:lnTo>
                  <a:pt x="3112044" y="1935614"/>
                </a:lnTo>
                <a:lnTo>
                  <a:pt x="3069716" y="1930463"/>
                </a:lnTo>
                <a:cubicBezTo>
                  <a:pt x="3049937" y="1924285"/>
                  <a:pt x="3047816" y="1925644"/>
                  <a:pt x="3005773" y="1915878"/>
                </a:cubicBezTo>
                <a:cubicBezTo>
                  <a:pt x="2978838" y="1921092"/>
                  <a:pt x="2967972" y="1927319"/>
                  <a:pt x="2897201" y="1926772"/>
                </a:cubicBezTo>
                <a:lnTo>
                  <a:pt x="2783891" y="1931749"/>
                </a:lnTo>
                <a:cubicBezTo>
                  <a:pt x="2753098" y="1932794"/>
                  <a:pt x="2731621" y="1915151"/>
                  <a:pt x="2712447" y="1933044"/>
                </a:cubicBezTo>
                <a:cubicBezTo>
                  <a:pt x="2621923" y="1990472"/>
                  <a:pt x="2637976" y="1949546"/>
                  <a:pt x="2560151" y="1963609"/>
                </a:cubicBezTo>
                <a:cubicBezTo>
                  <a:pt x="2472084" y="1973456"/>
                  <a:pt x="2423631" y="1962133"/>
                  <a:pt x="2367221" y="1971884"/>
                </a:cubicBezTo>
                <a:cubicBezTo>
                  <a:pt x="2355331" y="1950582"/>
                  <a:pt x="2295649" y="1950006"/>
                  <a:pt x="2272130" y="1961162"/>
                </a:cubicBezTo>
                <a:cubicBezTo>
                  <a:pt x="2229336" y="1964326"/>
                  <a:pt x="2232627" y="1943953"/>
                  <a:pt x="2189404" y="1978172"/>
                </a:cubicBezTo>
                <a:cubicBezTo>
                  <a:pt x="2153824" y="1968017"/>
                  <a:pt x="2114605" y="1969166"/>
                  <a:pt x="2077704" y="1965002"/>
                </a:cubicBezTo>
                <a:cubicBezTo>
                  <a:pt x="2053064" y="1962036"/>
                  <a:pt x="2051584" y="1971011"/>
                  <a:pt x="2033299" y="1969042"/>
                </a:cubicBezTo>
                <a:cubicBezTo>
                  <a:pt x="2015014" y="1967073"/>
                  <a:pt x="1998956" y="1958903"/>
                  <a:pt x="1967996" y="1953187"/>
                </a:cubicBezTo>
                <a:cubicBezTo>
                  <a:pt x="1924117" y="1970917"/>
                  <a:pt x="1915668" y="1940297"/>
                  <a:pt x="1855805" y="1926082"/>
                </a:cubicBezTo>
                <a:cubicBezTo>
                  <a:pt x="1830663" y="1943732"/>
                  <a:pt x="1810564" y="1935694"/>
                  <a:pt x="1790957" y="1919460"/>
                </a:cubicBezTo>
                <a:cubicBezTo>
                  <a:pt x="1732588" y="1924884"/>
                  <a:pt x="1679506" y="1900619"/>
                  <a:pt x="1613978" y="1891581"/>
                </a:cubicBezTo>
                <a:cubicBezTo>
                  <a:pt x="1542961" y="1912227"/>
                  <a:pt x="1506863" y="1865666"/>
                  <a:pt x="1436831" y="1856201"/>
                </a:cubicBezTo>
                <a:cubicBezTo>
                  <a:pt x="1409149" y="1862955"/>
                  <a:pt x="1416370" y="1829853"/>
                  <a:pt x="1357365" y="1832140"/>
                </a:cubicBezTo>
                <a:cubicBezTo>
                  <a:pt x="1285880" y="1811785"/>
                  <a:pt x="1273193" y="1786872"/>
                  <a:pt x="1232341" y="1785942"/>
                </a:cubicBezTo>
                <a:cubicBezTo>
                  <a:pt x="1223903" y="1792798"/>
                  <a:pt x="1160576" y="1793911"/>
                  <a:pt x="1162595" y="1784330"/>
                </a:cubicBezTo>
                <a:cubicBezTo>
                  <a:pt x="1153167" y="1787110"/>
                  <a:pt x="1122206" y="1805077"/>
                  <a:pt x="1120257" y="1789615"/>
                </a:cubicBezTo>
                <a:cubicBezTo>
                  <a:pt x="1073149" y="1786750"/>
                  <a:pt x="1034361" y="1768718"/>
                  <a:pt x="991903" y="1786741"/>
                </a:cubicBezTo>
                <a:cubicBezTo>
                  <a:pt x="966383" y="1781126"/>
                  <a:pt x="949501" y="1800915"/>
                  <a:pt x="883960" y="1809389"/>
                </a:cubicBezTo>
                <a:cubicBezTo>
                  <a:pt x="836064" y="1808194"/>
                  <a:pt x="826980" y="1826610"/>
                  <a:pt x="766531" y="1805053"/>
                </a:cubicBezTo>
                <a:cubicBezTo>
                  <a:pt x="732778" y="1801141"/>
                  <a:pt x="694055" y="1787044"/>
                  <a:pt x="669779" y="1800537"/>
                </a:cubicBezTo>
                <a:cubicBezTo>
                  <a:pt x="645252" y="1794709"/>
                  <a:pt x="563495" y="1813232"/>
                  <a:pt x="523898" y="1811085"/>
                </a:cubicBezTo>
                <a:cubicBezTo>
                  <a:pt x="457555" y="1798530"/>
                  <a:pt x="395227" y="1824052"/>
                  <a:pt x="360251" y="1830735"/>
                </a:cubicBezTo>
                <a:cubicBezTo>
                  <a:pt x="313564" y="1825583"/>
                  <a:pt x="298281" y="1811622"/>
                  <a:pt x="255207" y="1818275"/>
                </a:cubicBezTo>
                <a:cubicBezTo>
                  <a:pt x="206572" y="1839769"/>
                  <a:pt x="160277" y="1836800"/>
                  <a:pt x="101803" y="1870647"/>
                </a:cubicBezTo>
                <a:cubicBezTo>
                  <a:pt x="85849" y="1910002"/>
                  <a:pt x="27997" y="1845258"/>
                  <a:pt x="25397" y="1888443"/>
                </a:cubicBezTo>
                <a:cubicBezTo>
                  <a:pt x="19096" y="1881154"/>
                  <a:pt x="11260" y="1878398"/>
                  <a:pt x="2370" y="1878311"/>
                </a:cubicBezTo>
                <a:lnTo>
                  <a:pt x="0" y="1878785"/>
                </a:lnTo>
                <a:lnTo>
                  <a:pt x="0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852775" y="609597"/>
            <a:ext cx="7044316" cy="1330841"/>
          </a:xfrm>
        </p:spPr>
        <p:txBody>
          <a:bodyPr>
            <a:normAutofit/>
          </a:bodyPr>
          <a:lstStyle/>
          <a:p>
            <a:r>
              <a:rPr lang="en-GB" altLang="nb-NO"/>
              <a:t> </a:t>
            </a:r>
            <a:r>
              <a:rPr lang="en-GB" altLang="nb-NO" b="1">
                <a:latin typeface="Arial" panose="020B0604020202020204" pitchFamily="34" charset="0"/>
                <a:cs typeface="Arial" panose="020B0604020202020204" pitchFamily="34" charset="0"/>
              </a:rPr>
              <a:t>Case 3</a:t>
            </a:r>
            <a:r>
              <a:rPr lang="en-GB" altLang="nb-NO" b="1"/>
              <a:t> </a:t>
            </a:r>
          </a:p>
        </p:txBody>
      </p:sp>
      <p:sp>
        <p:nvSpPr>
          <p:cNvPr id="523267" name="Rectangle 3"/>
          <p:cNvSpPr>
            <a:spLocks noGrp="1" noChangeArrowheads="1"/>
          </p:cNvSpPr>
          <p:nvPr>
            <p:ph idx="1"/>
          </p:nvPr>
        </p:nvSpPr>
        <p:spPr>
          <a:xfrm>
            <a:off x="514489" y="2198362"/>
            <a:ext cx="4467555" cy="4379073"/>
          </a:xfrm>
        </p:spPr>
        <p:txBody>
          <a:bodyPr vert="horz" lIns="91440" tIns="45720" rIns="91440" bIns="45720" rtlCol="0" anchor="t">
            <a:noAutofit/>
          </a:bodyPr>
          <a:lstStyle/>
          <a:p>
            <a:pPr fontAlgn="auto">
              <a:spcAft>
                <a:spcPts val="0"/>
              </a:spcAft>
              <a:buNone/>
              <a:defRPr/>
            </a:pPr>
            <a:endParaRPr lang="nb-NO" altLang="nb-NO" sz="1300"/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nb-NO" altLang="nb-NO" sz="1700" b="1" dirty="0">
                <a:latin typeface="Arial"/>
                <a:cs typeface="Arial"/>
              </a:rPr>
              <a:t>En 48 år gammel dame kommer til avdelingen med smerter i øret.</a:t>
            </a:r>
          </a:p>
          <a:p>
            <a:pPr marL="0" indent="0">
              <a:spcAft>
                <a:spcPts val="0"/>
              </a:spcAft>
              <a:buNone/>
              <a:defRPr/>
            </a:pPr>
            <a:endParaRPr lang="nb-NO" altLang="nb-NO" sz="1700" b="1" dirty="0">
              <a:latin typeface="Arial"/>
              <a:cs typeface="Arial"/>
            </a:endParaRPr>
          </a:p>
          <a:p>
            <a:pPr marL="57150" indent="-57150" fontAlgn="auto">
              <a:spcAft>
                <a:spcPts val="0"/>
              </a:spcAft>
              <a:defRPr/>
            </a:pPr>
            <a:r>
              <a:rPr lang="nb-NO" altLang="nb-NO" sz="1700" dirty="0">
                <a:latin typeface="Arial"/>
                <a:cs typeface="Arial"/>
              </a:rPr>
              <a:t>Hun har hatt </a:t>
            </a:r>
            <a:r>
              <a:rPr lang="en-GB" altLang="nb-NO" sz="1700" dirty="0">
                <a:latin typeface="Arial"/>
                <a:cs typeface="Arial"/>
              </a:rPr>
              <a:t>mastoid</a:t>
            </a:r>
            <a:r>
              <a:rPr lang="nb-NO" altLang="nb-NO" sz="1700" dirty="0">
                <a:latin typeface="Arial"/>
                <a:cs typeface="Arial"/>
              </a:rPr>
              <a:t> kirurgi for 29 år siden, ingen problemer i etterkant, og er frarådet å få vann i øret</a:t>
            </a:r>
          </a:p>
          <a:p>
            <a:pPr marL="57150" indent="-57150" fontAlgn="auto">
              <a:spcAft>
                <a:spcPts val="0"/>
              </a:spcAft>
              <a:defRPr/>
            </a:pPr>
            <a:r>
              <a:rPr lang="nb-NO" altLang="nb-NO" sz="1700" dirty="0">
                <a:latin typeface="Arial"/>
                <a:cs typeface="Arial"/>
              </a:rPr>
              <a:t>I dag har hun fått vann i øret, klager nå over smerter og at øret føles hovent</a:t>
            </a:r>
          </a:p>
          <a:p>
            <a:pPr marL="57150" indent="-57150" fontAlgn="auto">
              <a:spcAft>
                <a:spcPts val="0"/>
              </a:spcAft>
              <a:defRPr/>
            </a:pPr>
            <a:r>
              <a:rPr lang="en-GB" altLang="nb-NO" sz="1700" dirty="0">
                <a:latin typeface="Arial"/>
                <a:cs typeface="Arial"/>
              </a:rPr>
              <a:t>Hun </a:t>
            </a:r>
            <a:r>
              <a:rPr lang="en-GB" altLang="nb-NO" sz="1700" dirty="0" err="1">
                <a:latin typeface="Arial"/>
                <a:cs typeface="Arial"/>
              </a:rPr>
              <a:t>har</a:t>
            </a:r>
            <a:r>
              <a:rPr lang="en-GB" altLang="nb-NO" sz="1700" dirty="0">
                <a:latin typeface="Arial"/>
                <a:cs typeface="Arial"/>
              </a:rPr>
              <a:t> </a:t>
            </a:r>
            <a:r>
              <a:rPr lang="en-GB" altLang="nb-NO" sz="1700" dirty="0" err="1">
                <a:latin typeface="Arial"/>
                <a:cs typeface="Arial"/>
              </a:rPr>
              <a:t>allerede</a:t>
            </a:r>
            <a:r>
              <a:rPr lang="en-GB" altLang="nb-NO" sz="1700" dirty="0">
                <a:latin typeface="Arial"/>
                <a:cs typeface="Arial"/>
              </a:rPr>
              <a:t> </a:t>
            </a:r>
            <a:r>
              <a:rPr lang="en-GB" altLang="nb-NO" sz="1700" dirty="0" err="1">
                <a:latin typeface="Arial"/>
                <a:cs typeface="Arial"/>
              </a:rPr>
              <a:t>vært</a:t>
            </a:r>
            <a:r>
              <a:rPr lang="en-GB" altLang="nb-NO" sz="1700" dirty="0">
                <a:latin typeface="Arial"/>
                <a:cs typeface="Arial"/>
              </a:rPr>
              <a:t> </a:t>
            </a:r>
            <a:r>
              <a:rPr lang="en-GB" altLang="nb-NO" sz="1700" dirty="0" err="1">
                <a:latin typeface="Arial"/>
                <a:cs typeface="Arial"/>
              </a:rPr>
              <a:t>i</a:t>
            </a:r>
            <a:r>
              <a:rPr lang="en-GB" altLang="nb-NO" sz="1700" dirty="0">
                <a:latin typeface="Arial"/>
                <a:cs typeface="Arial"/>
              </a:rPr>
              <a:t> </a:t>
            </a:r>
            <a:r>
              <a:rPr lang="en-GB" altLang="nb-NO" sz="1700" dirty="0" err="1">
                <a:latin typeface="Arial"/>
                <a:cs typeface="Arial"/>
              </a:rPr>
              <a:t>kontakt</a:t>
            </a:r>
            <a:r>
              <a:rPr lang="en-GB" altLang="nb-NO" sz="1700" dirty="0">
                <a:latin typeface="Arial"/>
                <a:cs typeface="Arial"/>
              </a:rPr>
              <a:t> med sin </a:t>
            </a:r>
            <a:r>
              <a:rPr lang="en-GB" altLang="nb-NO" sz="1700" dirty="0" err="1">
                <a:latin typeface="Arial"/>
                <a:cs typeface="Arial"/>
              </a:rPr>
              <a:t>fastlege</a:t>
            </a:r>
            <a:r>
              <a:rPr lang="en-GB" altLang="nb-NO" sz="1700" dirty="0">
                <a:latin typeface="Arial"/>
                <a:cs typeface="Arial"/>
              </a:rPr>
              <a:t> </a:t>
            </a:r>
            <a:r>
              <a:rPr lang="en-GB" altLang="nb-NO" sz="1700" dirty="0" err="1">
                <a:latin typeface="Arial"/>
                <a:cs typeface="Arial"/>
              </a:rPr>
              <a:t>i</a:t>
            </a:r>
            <a:r>
              <a:rPr lang="en-GB" altLang="nb-NO" sz="1700" dirty="0">
                <a:latin typeface="Arial"/>
                <a:cs typeface="Arial"/>
              </a:rPr>
              <a:t> </a:t>
            </a:r>
            <a:r>
              <a:rPr lang="en-GB" altLang="nb-NO" sz="1700" dirty="0" err="1">
                <a:latin typeface="Arial"/>
                <a:cs typeface="Arial"/>
              </a:rPr>
              <a:t>dag</a:t>
            </a:r>
            <a:r>
              <a:rPr lang="en-GB" altLang="nb-NO" sz="1700" dirty="0">
                <a:latin typeface="Arial"/>
                <a:cs typeface="Arial"/>
              </a:rPr>
              <a:t> </a:t>
            </a:r>
            <a:r>
              <a:rPr lang="en-GB" altLang="nb-NO" sz="1700" dirty="0" err="1">
                <a:latin typeface="Arial"/>
                <a:cs typeface="Arial"/>
              </a:rPr>
              <a:t>og</a:t>
            </a:r>
            <a:r>
              <a:rPr lang="en-GB" altLang="nb-NO" sz="1700" dirty="0">
                <a:latin typeface="Arial"/>
                <a:cs typeface="Arial"/>
              </a:rPr>
              <a:t> </a:t>
            </a:r>
            <a:r>
              <a:rPr lang="en-GB" altLang="nb-NO" sz="1700" dirty="0" err="1">
                <a:latin typeface="Arial"/>
                <a:cs typeface="Arial"/>
              </a:rPr>
              <a:t>fått</a:t>
            </a:r>
            <a:r>
              <a:rPr lang="en-GB" altLang="nb-NO" sz="1700" dirty="0">
                <a:latin typeface="Arial"/>
                <a:cs typeface="Arial"/>
              </a:rPr>
              <a:t> </a:t>
            </a:r>
            <a:r>
              <a:rPr lang="en-GB" altLang="nb-NO" sz="1700" dirty="0" err="1">
                <a:latin typeface="Arial"/>
                <a:cs typeface="Arial"/>
              </a:rPr>
              <a:t>resept</a:t>
            </a:r>
            <a:r>
              <a:rPr lang="en-GB" altLang="nb-NO" sz="1700" dirty="0">
                <a:latin typeface="Arial"/>
                <a:cs typeface="Arial"/>
              </a:rPr>
              <a:t> </a:t>
            </a:r>
            <a:r>
              <a:rPr lang="en-GB" altLang="nb-NO" sz="1700" dirty="0" err="1">
                <a:latin typeface="Arial"/>
                <a:cs typeface="Arial"/>
              </a:rPr>
              <a:t>på</a:t>
            </a:r>
            <a:r>
              <a:rPr lang="en-GB" altLang="nb-NO" sz="1700" dirty="0">
                <a:latin typeface="Arial"/>
                <a:cs typeface="Arial"/>
              </a:rPr>
              <a:t> </a:t>
            </a:r>
            <a:r>
              <a:rPr lang="en-GB" altLang="nb-NO" sz="1700" dirty="0" err="1">
                <a:latin typeface="Arial"/>
                <a:cs typeface="Arial"/>
              </a:rPr>
              <a:t>paracet</a:t>
            </a:r>
            <a:r>
              <a:rPr lang="en-GB" altLang="nb-NO" sz="1700" dirty="0">
                <a:latin typeface="Arial"/>
                <a:cs typeface="Arial"/>
              </a:rPr>
              <a:t> </a:t>
            </a:r>
            <a:r>
              <a:rPr lang="en-GB" altLang="nb-NO" sz="1700" dirty="0" err="1">
                <a:latin typeface="Arial"/>
                <a:cs typeface="Arial"/>
              </a:rPr>
              <a:t>og</a:t>
            </a:r>
            <a:r>
              <a:rPr lang="en-GB" altLang="nb-NO" sz="1700" dirty="0">
                <a:latin typeface="Arial"/>
                <a:cs typeface="Arial"/>
              </a:rPr>
              <a:t> </a:t>
            </a:r>
            <a:r>
              <a:rPr lang="en-GB" altLang="nb-NO" sz="1700" dirty="0" err="1">
                <a:latin typeface="Arial"/>
                <a:cs typeface="Arial"/>
              </a:rPr>
              <a:t>antibiotika</a:t>
            </a:r>
            <a:r>
              <a:rPr lang="en-GB" altLang="nb-NO" sz="1700" dirty="0">
                <a:latin typeface="Arial"/>
                <a:cs typeface="Arial"/>
              </a:rPr>
              <a:t> </a:t>
            </a:r>
            <a:endParaRPr lang="en-GB" altLang="nb-NO" sz="17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auto">
              <a:spcAft>
                <a:spcPts val="0"/>
              </a:spcAft>
              <a:defRPr/>
            </a:pPr>
            <a:r>
              <a:rPr lang="en-GB" altLang="nb-NO" sz="1700" dirty="0" err="1">
                <a:latin typeface="Arial"/>
                <a:cs typeface="Arial"/>
              </a:rPr>
              <a:t>Våken</a:t>
            </a:r>
            <a:r>
              <a:rPr lang="en-GB" altLang="nb-NO" sz="1700" dirty="0">
                <a:latin typeface="Arial"/>
                <a:cs typeface="Arial"/>
              </a:rPr>
              <a:t>, BT:110/70, RF: 16, Temp 37.6oc</a:t>
            </a:r>
          </a:p>
          <a:p>
            <a:pPr marL="0" indent="0" fontAlgn="auto">
              <a:spcAft>
                <a:spcPts val="0"/>
              </a:spcAft>
              <a:defRPr/>
            </a:pPr>
            <a:r>
              <a:rPr lang="en-GB" altLang="nb-NO" sz="1700" dirty="0">
                <a:latin typeface="Arial"/>
                <a:cs typeface="Arial"/>
              </a:rPr>
              <a:t>NEWS:0</a:t>
            </a:r>
          </a:p>
          <a:p>
            <a:pPr marL="0" indent="0" fontAlgn="auto">
              <a:spcAft>
                <a:spcPts val="0"/>
              </a:spcAft>
              <a:defRPr/>
            </a:pPr>
            <a:r>
              <a:rPr lang="en-GB" altLang="nb-NO" sz="1700" dirty="0" err="1">
                <a:latin typeface="Arial"/>
                <a:cs typeface="Arial"/>
              </a:rPr>
              <a:t>Smertescore</a:t>
            </a:r>
            <a:r>
              <a:rPr lang="en-GB" altLang="nb-NO" sz="1700" dirty="0">
                <a:latin typeface="Arial"/>
                <a:cs typeface="Arial"/>
              </a:rPr>
              <a:t> er 7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GB" altLang="nb-NO" sz="13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Bilde 2" descr="Et bilde som inneholder tekst&#10;&#10;Automatisk generert beskrivelse">
            <a:extLst>
              <a:ext uri="{FF2B5EF4-FFF2-40B4-BE49-F238E27FC236}">
                <a16:creationId xmlns:a16="http://schemas.microsoft.com/office/drawing/2014/main" id="{530D8E7D-28DE-93A2-A087-4C20694183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9525" y="3250322"/>
            <a:ext cx="3591379" cy="1625099"/>
          </a:xfrm>
          <a:prstGeom prst="rect">
            <a:avLst/>
          </a:prstGeom>
        </p:spPr>
      </p:pic>
      <p:sp>
        <p:nvSpPr>
          <p:cNvPr id="523283" name="Freeform: Shape 523282">
            <a:extLst>
              <a:ext uri="{FF2B5EF4-FFF2-40B4-BE49-F238E27FC236}">
                <a16:creationId xmlns:a16="http://schemas.microsoft.com/office/drawing/2014/main" id="{9A0D773F-7A7D-4DBB-9DEA-86BB8B8F4B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036218" y="6209414"/>
            <a:ext cx="5107781" cy="648586"/>
          </a:xfrm>
          <a:custGeom>
            <a:avLst/>
            <a:gdLst>
              <a:gd name="connsiteX0" fmla="*/ 0 w 10753706"/>
              <a:gd name="connsiteY0" fmla="*/ 0 h 1027260"/>
              <a:gd name="connsiteX1" fmla="*/ 10753706 w 10753706"/>
              <a:gd name="connsiteY1" fmla="*/ 0 h 1027260"/>
              <a:gd name="connsiteX2" fmla="*/ 10748809 w 10753706"/>
              <a:gd name="connsiteY2" fmla="*/ 2522 h 1027260"/>
              <a:gd name="connsiteX3" fmla="*/ 10725330 w 10753706"/>
              <a:gd name="connsiteY3" fmla="*/ 11977 h 1027260"/>
              <a:gd name="connsiteX4" fmla="*/ 10615423 w 10753706"/>
              <a:gd name="connsiteY4" fmla="*/ 52967 h 1027260"/>
              <a:gd name="connsiteX5" fmla="*/ 10533936 w 10753706"/>
              <a:gd name="connsiteY5" fmla="*/ 53095 h 1027260"/>
              <a:gd name="connsiteX6" fmla="*/ 10466876 w 10753706"/>
              <a:gd name="connsiteY6" fmla="*/ 45180 h 1027260"/>
              <a:gd name="connsiteX7" fmla="*/ 10355090 w 10753706"/>
              <a:gd name="connsiteY7" fmla="*/ 89741 h 1027260"/>
              <a:gd name="connsiteX8" fmla="*/ 10087145 w 10753706"/>
              <a:gd name="connsiteY8" fmla="*/ 66115 h 1027260"/>
              <a:gd name="connsiteX9" fmla="*/ 10015902 w 10753706"/>
              <a:gd name="connsiteY9" fmla="*/ 76178 h 1027260"/>
              <a:gd name="connsiteX10" fmla="*/ 9806005 w 10753706"/>
              <a:gd name="connsiteY10" fmla="*/ 102435 h 1027260"/>
              <a:gd name="connsiteX11" fmla="*/ 9602583 w 10753706"/>
              <a:gd name="connsiteY11" fmla="*/ 179170 h 1027260"/>
              <a:gd name="connsiteX12" fmla="*/ 9469719 w 10753706"/>
              <a:gd name="connsiteY12" fmla="*/ 174721 h 1027260"/>
              <a:gd name="connsiteX13" fmla="*/ 9408692 w 10753706"/>
              <a:gd name="connsiteY13" fmla="*/ 189513 h 1027260"/>
              <a:gd name="connsiteX14" fmla="*/ 9364151 w 10753706"/>
              <a:gd name="connsiteY14" fmla="*/ 194072 h 1027260"/>
              <a:gd name="connsiteX15" fmla="*/ 9337751 w 10753706"/>
              <a:gd name="connsiteY15" fmla="*/ 197579 h 1027260"/>
              <a:gd name="connsiteX16" fmla="*/ 9297166 w 10753706"/>
              <a:gd name="connsiteY16" fmla="*/ 216558 h 1027260"/>
              <a:gd name="connsiteX17" fmla="*/ 9123859 w 10753706"/>
              <a:gd name="connsiteY17" fmla="*/ 237356 h 1027260"/>
              <a:gd name="connsiteX18" fmla="*/ 8950741 w 10753706"/>
              <a:gd name="connsiteY18" fmla="*/ 238020 h 1027260"/>
              <a:gd name="connsiteX19" fmla="*/ 8718236 w 10753706"/>
              <a:gd name="connsiteY19" fmla="*/ 303148 h 1027260"/>
              <a:gd name="connsiteX20" fmla="*/ 8694011 w 10753706"/>
              <a:gd name="connsiteY20" fmla="*/ 308812 h 1027260"/>
              <a:gd name="connsiteX21" fmla="*/ 8611976 w 10753706"/>
              <a:gd name="connsiteY21" fmla="*/ 324819 h 1027260"/>
              <a:gd name="connsiteX22" fmla="*/ 8562074 w 10753706"/>
              <a:gd name="connsiteY22" fmla="*/ 337971 h 1027260"/>
              <a:gd name="connsiteX23" fmla="*/ 8501724 w 10753706"/>
              <a:gd name="connsiteY23" fmla="*/ 360865 h 1027260"/>
              <a:gd name="connsiteX24" fmla="*/ 8504489 w 10753706"/>
              <a:gd name="connsiteY24" fmla="*/ 364790 h 1027260"/>
              <a:gd name="connsiteX25" fmla="*/ 8492774 w 10753706"/>
              <a:gd name="connsiteY25" fmla="*/ 366181 h 1027260"/>
              <a:gd name="connsiteX26" fmla="*/ 8466405 w 10753706"/>
              <a:gd name="connsiteY26" fmla="*/ 368724 h 1027260"/>
              <a:gd name="connsiteX27" fmla="*/ 8427069 w 10753706"/>
              <a:gd name="connsiteY27" fmla="*/ 387211 h 1027260"/>
              <a:gd name="connsiteX28" fmla="*/ 8387766 w 10753706"/>
              <a:gd name="connsiteY28" fmla="*/ 377161 h 1027260"/>
              <a:gd name="connsiteX29" fmla="*/ 8315874 w 10753706"/>
              <a:gd name="connsiteY29" fmla="*/ 395527 h 1027260"/>
              <a:gd name="connsiteX30" fmla="*/ 8274474 w 10753706"/>
              <a:gd name="connsiteY30" fmla="*/ 405112 h 1027260"/>
              <a:gd name="connsiteX31" fmla="*/ 8234664 w 10753706"/>
              <a:gd name="connsiteY31" fmla="*/ 410219 h 1027260"/>
              <a:gd name="connsiteX32" fmla="*/ 8211268 w 10753706"/>
              <a:gd name="connsiteY32" fmla="*/ 416791 h 1027260"/>
              <a:gd name="connsiteX33" fmla="*/ 8188615 w 10753706"/>
              <a:gd name="connsiteY33" fmla="*/ 421755 h 1027260"/>
              <a:gd name="connsiteX34" fmla="*/ 8179981 w 10753706"/>
              <a:gd name="connsiteY34" fmla="*/ 420402 h 1027260"/>
              <a:gd name="connsiteX35" fmla="*/ 8179307 w 10753706"/>
              <a:gd name="connsiteY35" fmla="*/ 422516 h 1027260"/>
              <a:gd name="connsiteX36" fmla="*/ 8147929 w 10753706"/>
              <a:gd name="connsiteY36" fmla="*/ 450302 h 1027260"/>
              <a:gd name="connsiteX37" fmla="*/ 8089136 w 10753706"/>
              <a:gd name="connsiteY37" fmla="*/ 465283 h 1027260"/>
              <a:gd name="connsiteX38" fmla="*/ 8049973 w 10753706"/>
              <a:gd name="connsiteY38" fmla="*/ 454121 h 1027260"/>
              <a:gd name="connsiteX39" fmla="*/ 7965913 w 10753706"/>
              <a:gd name="connsiteY39" fmla="*/ 464415 h 1027260"/>
              <a:gd name="connsiteX40" fmla="*/ 7945093 w 10753706"/>
              <a:gd name="connsiteY40" fmla="*/ 464798 h 1027260"/>
              <a:gd name="connsiteX41" fmla="*/ 7935335 w 10753706"/>
              <a:gd name="connsiteY41" fmla="*/ 462442 h 1027260"/>
              <a:gd name="connsiteX42" fmla="*/ 7904779 w 10753706"/>
              <a:gd name="connsiteY42" fmla="*/ 471429 h 1027260"/>
              <a:gd name="connsiteX43" fmla="*/ 7855604 w 10753706"/>
              <a:gd name="connsiteY43" fmla="*/ 480199 h 1027260"/>
              <a:gd name="connsiteX44" fmla="*/ 7832630 w 10753706"/>
              <a:gd name="connsiteY44" fmla="*/ 485371 h 1027260"/>
              <a:gd name="connsiteX45" fmla="*/ 7812438 w 10753706"/>
              <a:gd name="connsiteY45" fmla="*/ 485391 h 1027260"/>
              <a:gd name="connsiteX46" fmla="*/ 7701399 w 10753706"/>
              <a:gd name="connsiteY46" fmla="*/ 495197 h 1027260"/>
              <a:gd name="connsiteX47" fmla="*/ 7674778 w 10753706"/>
              <a:gd name="connsiteY47" fmla="*/ 494723 h 1027260"/>
              <a:gd name="connsiteX48" fmla="*/ 7660445 w 10753706"/>
              <a:gd name="connsiteY48" fmla="*/ 490194 h 1027260"/>
              <a:gd name="connsiteX49" fmla="*/ 7651781 w 10753706"/>
              <a:gd name="connsiteY49" fmla="*/ 493084 h 1027260"/>
              <a:gd name="connsiteX50" fmla="*/ 7584807 w 10753706"/>
              <a:gd name="connsiteY50" fmla="*/ 499490 h 1027260"/>
              <a:gd name="connsiteX51" fmla="*/ 7541324 w 10753706"/>
              <a:gd name="connsiteY51" fmla="*/ 504184 h 1027260"/>
              <a:gd name="connsiteX52" fmla="*/ 7541756 w 10753706"/>
              <a:gd name="connsiteY52" fmla="*/ 512184 h 1027260"/>
              <a:gd name="connsiteX53" fmla="*/ 7503906 w 10753706"/>
              <a:gd name="connsiteY53" fmla="*/ 518551 h 1027260"/>
              <a:gd name="connsiteX54" fmla="*/ 7460411 w 10753706"/>
              <a:gd name="connsiteY54" fmla="*/ 517415 h 1027260"/>
              <a:gd name="connsiteX55" fmla="*/ 7460116 w 10753706"/>
              <a:gd name="connsiteY55" fmla="*/ 517548 h 1027260"/>
              <a:gd name="connsiteX56" fmla="*/ 7297810 w 10753706"/>
              <a:gd name="connsiteY56" fmla="*/ 563947 h 1027260"/>
              <a:gd name="connsiteX57" fmla="*/ 6946388 w 10753706"/>
              <a:gd name="connsiteY57" fmla="*/ 665244 h 1027260"/>
              <a:gd name="connsiteX58" fmla="*/ 6741704 w 10753706"/>
              <a:gd name="connsiteY58" fmla="*/ 679365 h 1027260"/>
              <a:gd name="connsiteX59" fmla="*/ 6624680 w 10753706"/>
              <a:gd name="connsiteY59" fmla="*/ 677674 h 1027260"/>
              <a:gd name="connsiteX60" fmla="*/ 6605700 w 10753706"/>
              <a:gd name="connsiteY60" fmla="*/ 683566 h 1027260"/>
              <a:gd name="connsiteX61" fmla="*/ 6576922 w 10753706"/>
              <a:gd name="connsiteY61" fmla="*/ 683030 h 1027260"/>
              <a:gd name="connsiteX62" fmla="*/ 6405123 w 10753706"/>
              <a:gd name="connsiteY62" fmla="*/ 721946 h 1027260"/>
              <a:gd name="connsiteX63" fmla="*/ 6368938 w 10753706"/>
              <a:gd name="connsiteY63" fmla="*/ 717341 h 1027260"/>
              <a:gd name="connsiteX64" fmla="*/ 6295102 w 10753706"/>
              <a:gd name="connsiteY64" fmla="*/ 729508 h 1027260"/>
              <a:gd name="connsiteX65" fmla="*/ 6202084 w 10753706"/>
              <a:gd name="connsiteY65" fmla="*/ 767091 h 1027260"/>
              <a:gd name="connsiteX66" fmla="*/ 6067157 w 10753706"/>
              <a:gd name="connsiteY66" fmla="*/ 790339 h 1027260"/>
              <a:gd name="connsiteX67" fmla="*/ 6061443 w 10753706"/>
              <a:gd name="connsiteY67" fmla="*/ 796151 h 1027260"/>
              <a:gd name="connsiteX68" fmla="*/ 6051406 w 10753706"/>
              <a:gd name="connsiteY68" fmla="*/ 800684 h 1027260"/>
              <a:gd name="connsiteX69" fmla="*/ 6049097 w 10753706"/>
              <a:gd name="connsiteY69" fmla="*/ 800636 h 1027260"/>
              <a:gd name="connsiteX70" fmla="*/ 6034222 w 10753706"/>
              <a:gd name="connsiteY70" fmla="*/ 804110 h 1027260"/>
              <a:gd name="connsiteX71" fmla="*/ 6033121 w 10753706"/>
              <a:gd name="connsiteY71" fmla="*/ 806078 h 1027260"/>
              <a:gd name="connsiteX72" fmla="*/ 6023593 w 10753706"/>
              <a:gd name="connsiteY72" fmla="*/ 808842 h 1027260"/>
              <a:gd name="connsiteX73" fmla="*/ 6006639 w 10753706"/>
              <a:gd name="connsiteY73" fmla="*/ 815304 h 1027260"/>
              <a:gd name="connsiteX74" fmla="*/ 6001762 w 10753706"/>
              <a:gd name="connsiteY74" fmla="*/ 815557 h 1027260"/>
              <a:gd name="connsiteX75" fmla="*/ 5973534 w 10753706"/>
              <a:gd name="connsiteY75" fmla="*/ 823815 h 1027260"/>
              <a:gd name="connsiteX76" fmla="*/ 5972336 w 10753706"/>
              <a:gd name="connsiteY76" fmla="*/ 823476 h 1027260"/>
              <a:gd name="connsiteX77" fmla="*/ 5960841 w 10753706"/>
              <a:gd name="connsiteY77" fmla="*/ 823819 h 1027260"/>
              <a:gd name="connsiteX78" fmla="*/ 5940719 w 10753706"/>
              <a:gd name="connsiteY78" fmla="*/ 825514 h 1027260"/>
              <a:gd name="connsiteX79" fmla="*/ 5884298 w 10753706"/>
              <a:gd name="connsiteY79" fmla="*/ 823806 h 1027260"/>
              <a:gd name="connsiteX80" fmla="*/ 5854779 w 10753706"/>
              <a:gd name="connsiteY80" fmla="*/ 832365 h 1027260"/>
              <a:gd name="connsiteX81" fmla="*/ 5848382 w 10753706"/>
              <a:gd name="connsiteY81" fmla="*/ 833844 h 1027260"/>
              <a:gd name="connsiteX82" fmla="*/ 5848066 w 10753706"/>
              <a:gd name="connsiteY82" fmla="*/ 833772 h 1027260"/>
              <a:gd name="connsiteX83" fmla="*/ 5840944 w 10753706"/>
              <a:gd name="connsiteY83" fmla="*/ 835132 h 1027260"/>
              <a:gd name="connsiteX84" fmla="*/ 5836719 w 10753706"/>
              <a:gd name="connsiteY84" fmla="*/ 836539 h 1027260"/>
              <a:gd name="connsiteX85" fmla="*/ 5824311 w 10753706"/>
              <a:gd name="connsiteY85" fmla="*/ 839408 h 1027260"/>
              <a:gd name="connsiteX86" fmla="*/ 5818788 w 10753706"/>
              <a:gd name="connsiteY86" fmla="*/ 839727 h 1027260"/>
              <a:gd name="connsiteX87" fmla="*/ 5763953 w 10753706"/>
              <a:gd name="connsiteY87" fmla="*/ 834282 h 1027260"/>
              <a:gd name="connsiteX88" fmla="*/ 5667748 w 10753706"/>
              <a:gd name="connsiteY88" fmla="*/ 840211 h 1027260"/>
              <a:gd name="connsiteX89" fmla="*/ 5573108 w 10753706"/>
              <a:gd name="connsiteY89" fmla="*/ 847611 h 1027260"/>
              <a:gd name="connsiteX90" fmla="*/ 5539137 w 10753706"/>
              <a:gd name="connsiteY90" fmla="*/ 851033 h 1027260"/>
              <a:gd name="connsiteX91" fmla="*/ 5510651 w 10753706"/>
              <a:gd name="connsiteY91" fmla="*/ 844215 h 1027260"/>
              <a:gd name="connsiteX92" fmla="*/ 5457331 w 10753706"/>
              <a:gd name="connsiteY92" fmla="*/ 839159 h 1027260"/>
              <a:gd name="connsiteX93" fmla="*/ 5410613 w 10753706"/>
              <a:gd name="connsiteY93" fmla="*/ 834358 h 1027260"/>
              <a:gd name="connsiteX94" fmla="*/ 5370040 w 10753706"/>
              <a:gd name="connsiteY94" fmla="*/ 862127 h 1027260"/>
              <a:gd name="connsiteX95" fmla="*/ 5318778 w 10753706"/>
              <a:gd name="connsiteY95" fmla="*/ 855310 h 1027260"/>
              <a:gd name="connsiteX96" fmla="*/ 5298645 w 10753706"/>
              <a:gd name="connsiteY96" fmla="*/ 855171 h 1027260"/>
              <a:gd name="connsiteX97" fmla="*/ 5253828 w 10753706"/>
              <a:gd name="connsiteY97" fmla="*/ 859670 h 1027260"/>
              <a:gd name="connsiteX98" fmla="*/ 5216955 w 10753706"/>
              <a:gd name="connsiteY98" fmla="*/ 866245 h 1027260"/>
              <a:gd name="connsiteX99" fmla="*/ 5214344 w 10753706"/>
              <a:gd name="connsiteY99" fmla="*/ 868102 h 1027260"/>
              <a:gd name="connsiteX100" fmla="*/ 5195561 w 10753706"/>
              <a:gd name="connsiteY100" fmla="*/ 869949 h 1027260"/>
              <a:gd name="connsiteX101" fmla="*/ 5182555 w 10753706"/>
              <a:gd name="connsiteY101" fmla="*/ 873542 h 1027260"/>
              <a:gd name="connsiteX102" fmla="*/ 5172552 w 10753706"/>
              <a:gd name="connsiteY102" fmla="*/ 878801 h 1027260"/>
              <a:gd name="connsiteX103" fmla="*/ 5027993 w 10753706"/>
              <a:gd name="connsiteY103" fmla="*/ 889666 h 1027260"/>
              <a:gd name="connsiteX104" fmla="*/ 4939844 w 10753706"/>
              <a:gd name="connsiteY104" fmla="*/ 934802 h 1027260"/>
              <a:gd name="connsiteX105" fmla="*/ 4792576 w 10753706"/>
              <a:gd name="connsiteY105" fmla="*/ 934820 h 1027260"/>
              <a:gd name="connsiteX106" fmla="*/ 4602423 w 10753706"/>
              <a:gd name="connsiteY106" fmla="*/ 958063 h 1027260"/>
              <a:gd name="connsiteX107" fmla="*/ 4290656 w 10753706"/>
              <a:gd name="connsiteY107" fmla="*/ 969152 h 1027260"/>
              <a:gd name="connsiteX108" fmla="*/ 3952334 w 10753706"/>
              <a:gd name="connsiteY108" fmla="*/ 954043 h 1027260"/>
              <a:gd name="connsiteX109" fmla="*/ 3858560 w 10753706"/>
              <a:gd name="connsiteY109" fmla="*/ 948781 h 1027260"/>
              <a:gd name="connsiteX110" fmla="*/ 3846597 w 10753706"/>
              <a:gd name="connsiteY110" fmla="*/ 948382 h 1027260"/>
              <a:gd name="connsiteX111" fmla="*/ 3736044 w 10753706"/>
              <a:gd name="connsiteY111" fmla="*/ 947759 h 1027260"/>
              <a:gd name="connsiteX112" fmla="*/ 3713136 w 10753706"/>
              <a:gd name="connsiteY112" fmla="*/ 946963 h 1027260"/>
              <a:gd name="connsiteX113" fmla="*/ 3695939 w 10753706"/>
              <a:gd name="connsiteY113" fmla="*/ 943639 h 1027260"/>
              <a:gd name="connsiteX114" fmla="*/ 3694125 w 10753706"/>
              <a:gd name="connsiteY114" fmla="*/ 940567 h 1027260"/>
              <a:gd name="connsiteX115" fmla="*/ 3681925 w 10753706"/>
              <a:gd name="connsiteY115" fmla="*/ 939706 h 1027260"/>
              <a:gd name="connsiteX116" fmla="*/ 3679204 w 10753706"/>
              <a:gd name="connsiteY116" fmla="*/ 938926 h 1027260"/>
              <a:gd name="connsiteX117" fmla="*/ 3615656 w 10753706"/>
              <a:gd name="connsiteY117" fmla="*/ 940320 h 1027260"/>
              <a:gd name="connsiteX118" fmla="*/ 3567983 w 10753706"/>
              <a:gd name="connsiteY118" fmla="*/ 935596 h 1027260"/>
              <a:gd name="connsiteX119" fmla="*/ 3422423 w 10753706"/>
              <a:gd name="connsiteY119" fmla="*/ 932129 h 1027260"/>
              <a:gd name="connsiteX120" fmla="*/ 3310925 w 10753706"/>
              <a:gd name="connsiteY120" fmla="*/ 911072 h 1027260"/>
              <a:gd name="connsiteX121" fmla="*/ 3139421 w 10753706"/>
              <a:gd name="connsiteY121" fmla="*/ 934151 h 1027260"/>
              <a:gd name="connsiteX122" fmla="*/ 2996922 w 10753706"/>
              <a:gd name="connsiteY122" fmla="*/ 927537 h 1027260"/>
              <a:gd name="connsiteX123" fmla="*/ 2982785 w 10753706"/>
              <a:gd name="connsiteY123" fmla="*/ 931453 h 1027260"/>
              <a:gd name="connsiteX124" fmla="*/ 2967478 w 10753706"/>
              <a:gd name="connsiteY124" fmla="*/ 933397 h 1027260"/>
              <a:gd name="connsiteX125" fmla="*/ 2948552 w 10753706"/>
              <a:gd name="connsiteY125" fmla="*/ 932961 h 1027260"/>
              <a:gd name="connsiteX126" fmla="*/ 2944404 w 10753706"/>
              <a:gd name="connsiteY126" fmla="*/ 934452 h 1027260"/>
              <a:gd name="connsiteX127" fmla="*/ 2908608 w 10753706"/>
              <a:gd name="connsiteY127" fmla="*/ 937205 h 1027260"/>
              <a:gd name="connsiteX128" fmla="*/ 2904443 w 10753706"/>
              <a:gd name="connsiteY128" fmla="*/ 936455 h 1027260"/>
              <a:gd name="connsiteX129" fmla="*/ 2868935 w 10753706"/>
              <a:gd name="connsiteY129" fmla="*/ 938022 h 1027260"/>
              <a:gd name="connsiteX130" fmla="*/ 2868586 w 10753706"/>
              <a:gd name="connsiteY130" fmla="*/ 937487 h 1027260"/>
              <a:gd name="connsiteX131" fmla="*/ 2859191 w 10753706"/>
              <a:gd name="connsiteY131" fmla="*/ 935503 h 1027260"/>
              <a:gd name="connsiteX132" fmla="*/ 2840915 w 10753706"/>
              <a:gd name="connsiteY132" fmla="*/ 932977 h 1027260"/>
              <a:gd name="connsiteX133" fmla="*/ 2763509 w 10753706"/>
              <a:gd name="connsiteY133" fmla="*/ 921850 h 1027260"/>
              <a:gd name="connsiteX134" fmla="*/ 2756121 w 10753706"/>
              <a:gd name="connsiteY134" fmla="*/ 921864 h 1027260"/>
              <a:gd name="connsiteX135" fmla="*/ 2755998 w 10753706"/>
              <a:gd name="connsiteY135" fmla="*/ 921739 h 1027260"/>
              <a:gd name="connsiteX136" fmla="*/ 2748255 w 10753706"/>
              <a:gd name="connsiteY136" fmla="*/ 921505 h 1027260"/>
              <a:gd name="connsiteX137" fmla="*/ 2694601 w 10753706"/>
              <a:gd name="connsiteY137" fmla="*/ 915575 h 1027260"/>
              <a:gd name="connsiteX138" fmla="*/ 2635357 w 10753706"/>
              <a:gd name="connsiteY138" fmla="*/ 910976 h 1027260"/>
              <a:gd name="connsiteX139" fmla="*/ 2601047 w 10753706"/>
              <a:gd name="connsiteY139" fmla="*/ 910263 h 1027260"/>
              <a:gd name="connsiteX140" fmla="*/ 2507482 w 10753706"/>
              <a:gd name="connsiteY140" fmla="*/ 906211 h 1027260"/>
              <a:gd name="connsiteX141" fmla="*/ 2413884 w 10753706"/>
              <a:gd name="connsiteY141" fmla="*/ 900545 h 1027260"/>
              <a:gd name="connsiteX142" fmla="*/ 2368912 w 10753706"/>
              <a:gd name="connsiteY142" fmla="*/ 888755 h 1027260"/>
              <a:gd name="connsiteX143" fmla="*/ 2349490 w 10753706"/>
              <a:gd name="connsiteY143" fmla="*/ 889719 h 1027260"/>
              <a:gd name="connsiteX144" fmla="*/ 2344290 w 10753706"/>
              <a:gd name="connsiteY144" fmla="*/ 890584 h 1027260"/>
              <a:gd name="connsiteX145" fmla="*/ 2336488 w 10753706"/>
              <a:gd name="connsiteY145" fmla="*/ 891058 h 1027260"/>
              <a:gd name="connsiteX146" fmla="*/ 2329015 w 10753706"/>
              <a:gd name="connsiteY146" fmla="*/ 891627 h 1027260"/>
              <a:gd name="connsiteX147" fmla="*/ 2293898 w 10753706"/>
              <a:gd name="connsiteY147" fmla="*/ 896431 h 1027260"/>
              <a:gd name="connsiteX148" fmla="*/ 2243927 w 10753706"/>
              <a:gd name="connsiteY148" fmla="*/ 888076 h 1027260"/>
              <a:gd name="connsiteX149" fmla="*/ 2223920 w 10753706"/>
              <a:gd name="connsiteY149" fmla="*/ 887331 h 1027260"/>
              <a:gd name="connsiteX150" fmla="*/ 2213081 w 10753706"/>
              <a:gd name="connsiteY150" fmla="*/ 886302 h 1027260"/>
              <a:gd name="connsiteX151" fmla="*/ 2212307 w 10753706"/>
              <a:gd name="connsiteY151" fmla="*/ 885829 h 1027260"/>
              <a:gd name="connsiteX152" fmla="*/ 2152321 w 10753706"/>
              <a:gd name="connsiteY152" fmla="*/ 894418 h 1027260"/>
              <a:gd name="connsiteX153" fmla="*/ 2140985 w 10753706"/>
              <a:gd name="connsiteY153" fmla="*/ 895968 h 1027260"/>
              <a:gd name="connsiteX154" fmla="*/ 2121210 w 10753706"/>
              <a:gd name="connsiteY154" fmla="*/ 899354 h 1027260"/>
              <a:gd name="connsiteX155" fmla="*/ 2119146 w 10753706"/>
              <a:gd name="connsiteY155" fmla="*/ 899033 h 1027260"/>
              <a:gd name="connsiteX156" fmla="*/ 2105666 w 10753706"/>
              <a:gd name="connsiteY156" fmla="*/ 902240 h 1027260"/>
              <a:gd name="connsiteX157" fmla="*/ 2094924 w 10753706"/>
              <a:gd name="connsiteY157" fmla="*/ 907203 h 1027260"/>
              <a:gd name="connsiteX158" fmla="*/ 1949478 w 10753706"/>
              <a:gd name="connsiteY158" fmla="*/ 913748 h 1027260"/>
              <a:gd name="connsiteX159" fmla="*/ 1749684 w 10753706"/>
              <a:gd name="connsiteY159" fmla="*/ 942223 h 1027260"/>
              <a:gd name="connsiteX160" fmla="*/ 1585576 w 10753706"/>
              <a:gd name="connsiteY160" fmla="*/ 954170 h 1027260"/>
              <a:gd name="connsiteX161" fmla="*/ 1476250 w 10753706"/>
              <a:gd name="connsiteY161" fmla="*/ 950653 h 1027260"/>
              <a:gd name="connsiteX162" fmla="*/ 1433927 w 10753706"/>
              <a:gd name="connsiteY162" fmla="*/ 959926 h 1027260"/>
              <a:gd name="connsiteX163" fmla="*/ 1414893 w 10753706"/>
              <a:gd name="connsiteY163" fmla="*/ 957671 h 1027260"/>
              <a:gd name="connsiteX164" fmla="*/ 1411585 w 10753706"/>
              <a:gd name="connsiteY164" fmla="*/ 957179 h 1027260"/>
              <a:gd name="connsiteX165" fmla="*/ 1398896 w 10753706"/>
              <a:gd name="connsiteY165" fmla="*/ 957460 h 1027260"/>
              <a:gd name="connsiteX166" fmla="*/ 1394632 w 10753706"/>
              <a:gd name="connsiteY166" fmla="*/ 954725 h 1027260"/>
              <a:gd name="connsiteX167" fmla="*/ 1375043 w 10753706"/>
              <a:gd name="connsiteY167" fmla="*/ 953132 h 1027260"/>
              <a:gd name="connsiteX168" fmla="*/ 1351876 w 10753706"/>
              <a:gd name="connsiteY168" fmla="*/ 954436 h 1027260"/>
              <a:gd name="connsiteX169" fmla="*/ 1242676 w 10753706"/>
              <a:gd name="connsiteY169" fmla="*/ 963767 h 1027260"/>
              <a:gd name="connsiteX170" fmla="*/ 1205993 w 10753706"/>
              <a:gd name="connsiteY170" fmla="*/ 974080 h 1027260"/>
              <a:gd name="connsiteX171" fmla="*/ 1052221 w 10753706"/>
              <a:gd name="connsiteY171" fmla="*/ 963954 h 1027260"/>
              <a:gd name="connsiteX172" fmla="*/ 968270 w 10753706"/>
              <a:gd name="connsiteY172" fmla="*/ 964761 h 1027260"/>
              <a:gd name="connsiteX173" fmla="*/ 874493 w 10753706"/>
              <a:gd name="connsiteY173" fmla="*/ 998122 h 1027260"/>
              <a:gd name="connsiteX174" fmla="*/ 814411 w 10753706"/>
              <a:gd name="connsiteY174" fmla="*/ 1007391 h 1027260"/>
              <a:gd name="connsiteX175" fmla="*/ 688604 w 10753706"/>
              <a:gd name="connsiteY175" fmla="*/ 1015631 h 1027260"/>
              <a:gd name="connsiteX176" fmla="*/ 618171 w 10753706"/>
              <a:gd name="connsiteY176" fmla="*/ 1027260 h 1027260"/>
              <a:gd name="connsiteX177" fmla="*/ 570379 w 10753706"/>
              <a:gd name="connsiteY177" fmla="*/ 1023487 h 1027260"/>
              <a:gd name="connsiteX178" fmla="*/ 482519 w 10753706"/>
              <a:gd name="connsiteY178" fmla="*/ 1002108 h 1027260"/>
              <a:gd name="connsiteX179" fmla="*/ 475319 w 10753706"/>
              <a:gd name="connsiteY179" fmla="*/ 1009922 h 1027260"/>
              <a:gd name="connsiteX180" fmla="*/ 431104 w 10753706"/>
              <a:gd name="connsiteY180" fmla="*/ 1009317 h 1027260"/>
              <a:gd name="connsiteX181" fmla="*/ 363782 w 10753706"/>
              <a:gd name="connsiteY181" fmla="*/ 1007585 h 1027260"/>
              <a:gd name="connsiteX182" fmla="*/ 325533 w 10753706"/>
              <a:gd name="connsiteY182" fmla="*/ 1008502 h 1027260"/>
              <a:gd name="connsiteX183" fmla="*/ 220429 w 10753706"/>
              <a:gd name="connsiteY183" fmla="*/ 1008927 h 1027260"/>
              <a:gd name="connsiteX184" fmla="*/ 114676 w 10753706"/>
              <a:gd name="connsiteY184" fmla="*/ 1007765 h 1027260"/>
              <a:gd name="connsiteX185" fmla="*/ 13470 w 10753706"/>
              <a:gd name="connsiteY185" fmla="*/ 998544 h 1027260"/>
              <a:gd name="connsiteX186" fmla="*/ 0 w 10753706"/>
              <a:gd name="connsiteY186" fmla="*/ 997355 h 1027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</a:cxnLst>
            <a:rect l="l" t="t" r="r" b="b"/>
            <a:pathLst>
              <a:path w="10753706" h="1027260">
                <a:moveTo>
                  <a:pt x="0" y="0"/>
                </a:moveTo>
                <a:lnTo>
                  <a:pt x="10753706" y="0"/>
                </a:lnTo>
                <a:lnTo>
                  <a:pt x="10748809" y="2522"/>
                </a:lnTo>
                <a:cubicBezTo>
                  <a:pt x="10744031" y="4644"/>
                  <a:pt x="10737551" y="7204"/>
                  <a:pt x="10725330" y="11977"/>
                </a:cubicBezTo>
                <a:cubicBezTo>
                  <a:pt x="10700888" y="21523"/>
                  <a:pt x="10652058" y="39304"/>
                  <a:pt x="10615423" y="52967"/>
                </a:cubicBezTo>
                <a:cubicBezTo>
                  <a:pt x="10598524" y="49017"/>
                  <a:pt x="10550674" y="61360"/>
                  <a:pt x="10533936" y="53095"/>
                </a:cubicBezTo>
                <a:cubicBezTo>
                  <a:pt x="10519435" y="55674"/>
                  <a:pt x="10480156" y="49393"/>
                  <a:pt x="10466876" y="45180"/>
                </a:cubicBezTo>
                <a:cubicBezTo>
                  <a:pt x="10443145" y="68059"/>
                  <a:pt x="10382269" y="71294"/>
                  <a:pt x="10355090" y="89741"/>
                </a:cubicBezTo>
                <a:cubicBezTo>
                  <a:pt x="10286222" y="95376"/>
                  <a:pt x="10146285" y="63529"/>
                  <a:pt x="10087145" y="66115"/>
                </a:cubicBezTo>
                <a:cubicBezTo>
                  <a:pt x="10067575" y="79584"/>
                  <a:pt x="10043111" y="68921"/>
                  <a:pt x="10015902" y="76178"/>
                </a:cubicBezTo>
                <a:cubicBezTo>
                  <a:pt x="9952302" y="84628"/>
                  <a:pt x="9893286" y="103337"/>
                  <a:pt x="9806005" y="102435"/>
                </a:cubicBezTo>
                <a:cubicBezTo>
                  <a:pt x="9782247" y="141133"/>
                  <a:pt x="9674787" y="151643"/>
                  <a:pt x="9602583" y="179170"/>
                </a:cubicBezTo>
                <a:cubicBezTo>
                  <a:pt x="9557658" y="187584"/>
                  <a:pt x="9478290" y="154235"/>
                  <a:pt x="9469719" y="174721"/>
                </a:cubicBezTo>
                <a:cubicBezTo>
                  <a:pt x="9443779" y="165070"/>
                  <a:pt x="9431317" y="185692"/>
                  <a:pt x="9408692" y="189513"/>
                </a:cubicBezTo>
                <a:cubicBezTo>
                  <a:pt x="9387154" y="183843"/>
                  <a:pt x="9380475" y="191089"/>
                  <a:pt x="9364151" y="194072"/>
                </a:cubicBezTo>
                <a:cubicBezTo>
                  <a:pt x="9354686" y="190222"/>
                  <a:pt x="9340485" y="191782"/>
                  <a:pt x="9337751" y="197579"/>
                </a:cubicBezTo>
                <a:cubicBezTo>
                  <a:pt x="9349566" y="209270"/>
                  <a:pt x="9297468" y="207714"/>
                  <a:pt x="9297166" y="216558"/>
                </a:cubicBezTo>
                <a:cubicBezTo>
                  <a:pt x="9269057" y="220999"/>
                  <a:pt x="9139630" y="221783"/>
                  <a:pt x="9123859" y="237356"/>
                </a:cubicBezTo>
                <a:cubicBezTo>
                  <a:pt x="9068176" y="249209"/>
                  <a:pt x="8975349" y="235349"/>
                  <a:pt x="8950741" y="238020"/>
                </a:cubicBezTo>
                <a:cubicBezTo>
                  <a:pt x="8916265" y="215428"/>
                  <a:pt x="8822808" y="292026"/>
                  <a:pt x="8718236" y="303148"/>
                </a:cubicBezTo>
                <a:cubicBezTo>
                  <a:pt x="8703111" y="302060"/>
                  <a:pt x="8695551" y="302792"/>
                  <a:pt x="8694011" y="308812"/>
                </a:cubicBezTo>
                <a:cubicBezTo>
                  <a:pt x="8661810" y="312764"/>
                  <a:pt x="8637956" y="329628"/>
                  <a:pt x="8611976" y="324819"/>
                </a:cubicBezTo>
                <a:cubicBezTo>
                  <a:pt x="8621849" y="336388"/>
                  <a:pt x="8562809" y="325917"/>
                  <a:pt x="8562074" y="337971"/>
                </a:cubicBezTo>
                <a:cubicBezTo>
                  <a:pt x="8543699" y="343978"/>
                  <a:pt x="8511321" y="356396"/>
                  <a:pt x="8501724" y="360865"/>
                </a:cubicBezTo>
                <a:lnTo>
                  <a:pt x="8504489" y="364790"/>
                </a:lnTo>
                <a:lnTo>
                  <a:pt x="8492774" y="366181"/>
                </a:lnTo>
                <a:lnTo>
                  <a:pt x="8466405" y="368724"/>
                </a:lnTo>
                <a:cubicBezTo>
                  <a:pt x="8455454" y="372229"/>
                  <a:pt x="8440175" y="385805"/>
                  <a:pt x="8427069" y="387211"/>
                </a:cubicBezTo>
                <a:cubicBezTo>
                  <a:pt x="8400442" y="392215"/>
                  <a:pt x="8397079" y="382989"/>
                  <a:pt x="8387766" y="377161"/>
                </a:cubicBezTo>
                <a:cubicBezTo>
                  <a:pt x="8369233" y="378548"/>
                  <a:pt x="8334756" y="390869"/>
                  <a:pt x="8315874" y="395527"/>
                </a:cubicBezTo>
                <a:cubicBezTo>
                  <a:pt x="8306664" y="400500"/>
                  <a:pt x="8272845" y="393679"/>
                  <a:pt x="8274474" y="405112"/>
                </a:cubicBezTo>
                <a:cubicBezTo>
                  <a:pt x="8255483" y="406194"/>
                  <a:pt x="8244963" y="408376"/>
                  <a:pt x="8234664" y="410219"/>
                </a:cubicBezTo>
                <a:lnTo>
                  <a:pt x="8211268" y="416791"/>
                </a:lnTo>
                <a:cubicBezTo>
                  <a:pt x="8204720" y="419941"/>
                  <a:pt x="8197411" y="422004"/>
                  <a:pt x="8188615" y="421755"/>
                </a:cubicBezTo>
                <a:lnTo>
                  <a:pt x="8179981" y="420402"/>
                </a:lnTo>
                <a:lnTo>
                  <a:pt x="8179307" y="422516"/>
                </a:lnTo>
                <a:cubicBezTo>
                  <a:pt x="8179027" y="425797"/>
                  <a:pt x="8175790" y="448341"/>
                  <a:pt x="8147929" y="450302"/>
                </a:cubicBezTo>
                <a:cubicBezTo>
                  <a:pt x="8130300" y="457967"/>
                  <a:pt x="8114933" y="461015"/>
                  <a:pt x="8089136" y="465283"/>
                </a:cubicBezTo>
                <a:cubicBezTo>
                  <a:pt x="8072810" y="465920"/>
                  <a:pt x="8069376" y="451569"/>
                  <a:pt x="8049973" y="454121"/>
                </a:cubicBezTo>
                <a:cubicBezTo>
                  <a:pt x="7974508" y="471465"/>
                  <a:pt x="8006050" y="447139"/>
                  <a:pt x="7965913" y="464415"/>
                </a:cubicBezTo>
                <a:cubicBezTo>
                  <a:pt x="7958234" y="466025"/>
                  <a:pt x="7951405" y="465800"/>
                  <a:pt x="7945093" y="464798"/>
                </a:cubicBezTo>
                <a:lnTo>
                  <a:pt x="7935335" y="462442"/>
                </a:lnTo>
                <a:lnTo>
                  <a:pt x="7904779" y="471429"/>
                </a:lnTo>
                <a:cubicBezTo>
                  <a:pt x="7889387" y="474999"/>
                  <a:pt x="7872867" y="477951"/>
                  <a:pt x="7855604" y="480199"/>
                </a:cubicBezTo>
                <a:cubicBezTo>
                  <a:pt x="7850005" y="476378"/>
                  <a:pt x="7838628" y="483595"/>
                  <a:pt x="7832630" y="485371"/>
                </a:cubicBezTo>
                <a:cubicBezTo>
                  <a:pt x="7831473" y="482645"/>
                  <a:pt x="7816623" y="482661"/>
                  <a:pt x="7812438" y="485391"/>
                </a:cubicBezTo>
                <a:cubicBezTo>
                  <a:pt x="7709470" y="505049"/>
                  <a:pt x="7759426" y="473956"/>
                  <a:pt x="7701399" y="495197"/>
                </a:cubicBezTo>
                <a:cubicBezTo>
                  <a:pt x="7690986" y="496989"/>
                  <a:pt x="7682397" y="496365"/>
                  <a:pt x="7674778" y="494723"/>
                </a:cubicBezTo>
                <a:lnTo>
                  <a:pt x="7660445" y="490194"/>
                </a:lnTo>
                <a:lnTo>
                  <a:pt x="7651781" y="493084"/>
                </a:lnTo>
                <a:cubicBezTo>
                  <a:pt x="7616113" y="496548"/>
                  <a:pt x="7603273" y="491735"/>
                  <a:pt x="7584807" y="499490"/>
                </a:cubicBezTo>
                <a:cubicBezTo>
                  <a:pt x="7549256" y="490212"/>
                  <a:pt x="7563949" y="500167"/>
                  <a:pt x="7541324" y="504184"/>
                </a:cubicBezTo>
                <a:cubicBezTo>
                  <a:pt x="7523851" y="508307"/>
                  <a:pt x="7559546" y="509825"/>
                  <a:pt x="7541756" y="512184"/>
                </a:cubicBezTo>
                <a:cubicBezTo>
                  <a:pt x="7520963" y="510864"/>
                  <a:pt x="7525755" y="520497"/>
                  <a:pt x="7503906" y="518551"/>
                </a:cubicBezTo>
                <a:cubicBezTo>
                  <a:pt x="7505924" y="510774"/>
                  <a:pt x="7464361" y="523683"/>
                  <a:pt x="7460411" y="517415"/>
                </a:cubicBezTo>
                <a:lnTo>
                  <a:pt x="7460116" y="517548"/>
                </a:lnTo>
                <a:cubicBezTo>
                  <a:pt x="7447785" y="530928"/>
                  <a:pt x="7310141" y="550568"/>
                  <a:pt x="7297810" y="563947"/>
                </a:cubicBezTo>
                <a:cubicBezTo>
                  <a:pt x="7221791" y="605698"/>
                  <a:pt x="7039072" y="646008"/>
                  <a:pt x="6946388" y="665244"/>
                </a:cubicBezTo>
                <a:cubicBezTo>
                  <a:pt x="6853704" y="684480"/>
                  <a:pt x="6804875" y="677485"/>
                  <a:pt x="6741704" y="679365"/>
                </a:cubicBezTo>
                <a:lnTo>
                  <a:pt x="6624680" y="677674"/>
                </a:lnTo>
                <a:lnTo>
                  <a:pt x="6605700" y="683566"/>
                </a:lnTo>
                <a:cubicBezTo>
                  <a:pt x="6603309" y="685184"/>
                  <a:pt x="6599550" y="685647"/>
                  <a:pt x="6576922" y="683030"/>
                </a:cubicBezTo>
                <a:cubicBezTo>
                  <a:pt x="6527275" y="698355"/>
                  <a:pt x="6440981" y="702347"/>
                  <a:pt x="6405123" y="721946"/>
                </a:cubicBezTo>
                <a:cubicBezTo>
                  <a:pt x="6407963" y="715467"/>
                  <a:pt x="6383450" y="712913"/>
                  <a:pt x="6368938" y="717341"/>
                </a:cubicBezTo>
                <a:cubicBezTo>
                  <a:pt x="6377914" y="692119"/>
                  <a:pt x="6315316" y="744281"/>
                  <a:pt x="6295102" y="729508"/>
                </a:cubicBezTo>
                <a:cubicBezTo>
                  <a:pt x="6300358" y="744473"/>
                  <a:pt x="6240070" y="776254"/>
                  <a:pt x="6202084" y="767091"/>
                </a:cubicBezTo>
                <a:cubicBezTo>
                  <a:pt x="6152826" y="774744"/>
                  <a:pt x="6122010" y="790367"/>
                  <a:pt x="6067157" y="790339"/>
                </a:cubicBezTo>
                <a:cubicBezTo>
                  <a:pt x="6066310" y="792484"/>
                  <a:pt x="6064283" y="794403"/>
                  <a:pt x="6061443" y="796151"/>
                </a:cubicBezTo>
                <a:lnTo>
                  <a:pt x="6051406" y="800684"/>
                </a:lnTo>
                <a:lnTo>
                  <a:pt x="6049097" y="800636"/>
                </a:lnTo>
                <a:cubicBezTo>
                  <a:pt x="6040408" y="801393"/>
                  <a:pt x="6036299" y="802645"/>
                  <a:pt x="6034222" y="804110"/>
                </a:cubicBezTo>
                <a:lnTo>
                  <a:pt x="6033121" y="806078"/>
                </a:lnTo>
                <a:lnTo>
                  <a:pt x="6023593" y="808842"/>
                </a:lnTo>
                <a:lnTo>
                  <a:pt x="6006639" y="815304"/>
                </a:lnTo>
                <a:lnTo>
                  <a:pt x="6001762" y="815557"/>
                </a:lnTo>
                <a:lnTo>
                  <a:pt x="5973534" y="823815"/>
                </a:lnTo>
                <a:lnTo>
                  <a:pt x="5972336" y="823476"/>
                </a:lnTo>
                <a:cubicBezTo>
                  <a:pt x="5969004" y="822901"/>
                  <a:pt x="5965329" y="822833"/>
                  <a:pt x="5960841" y="823819"/>
                </a:cubicBezTo>
                <a:cubicBezTo>
                  <a:pt x="5955860" y="815655"/>
                  <a:pt x="5953515" y="821882"/>
                  <a:pt x="5940719" y="825514"/>
                </a:cubicBezTo>
                <a:cubicBezTo>
                  <a:pt x="5930130" y="813644"/>
                  <a:pt x="5900943" y="827979"/>
                  <a:pt x="5884298" y="823806"/>
                </a:cubicBezTo>
                <a:cubicBezTo>
                  <a:pt x="5875133" y="826741"/>
                  <a:pt x="5865250" y="829630"/>
                  <a:pt x="5854779" y="832365"/>
                </a:cubicBezTo>
                <a:lnTo>
                  <a:pt x="5848382" y="833844"/>
                </a:lnTo>
                <a:lnTo>
                  <a:pt x="5848066" y="833772"/>
                </a:lnTo>
                <a:cubicBezTo>
                  <a:pt x="5846273" y="833879"/>
                  <a:pt x="5844018" y="834284"/>
                  <a:pt x="5840944" y="835132"/>
                </a:cubicBezTo>
                <a:lnTo>
                  <a:pt x="5836719" y="836539"/>
                </a:lnTo>
                <a:lnTo>
                  <a:pt x="5824311" y="839408"/>
                </a:lnTo>
                <a:lnTo>
                  <a:pt x="5818788" y="839727"/>
                </a:lnTo>
                <a:cubicBezTo>
                  <a:pt x="5797008" y="838594"/>
                  <a:pt x="5786883" y="822081"/>
                  <a:pt x="5763953" y="834282"/>
                </a:cubicBezTo>
                <a:cubicBezTo>
                  <a:pt x="5726813" y="837521"/>
                  <a:pt x="5699446" y="830949"/>
                  <a:pt x="5667748" y="840211"/>
                </a:cubicBezTo>
                <a:cubicBezTo>
                  <a:pt x="5632959" y="843205"/>
                  <a:pt x="5601436" y="842280"/>
                  <a:pt x="5573108" y="847611"/>
                </a:cubicBezTo>
                <a:cubicBezTo>
                  <a:pt x="5560030" y="845832"/>
                  <a:pt x="5549547" y="851598"/>
                  <a:pt x="5539137" y="851033"/>
                </a:cubicBezTo>
                <a:cubicBezTo>
                  <a:pt x="5528728" y="850467"/>
                  <a:pt x="5529256" y="837509"/>
                  <a:pt x="5510651" y="844215"/>
                </a:cubicBezTo>
                <a:cubicBezTo>
                  <a:pt x="5494241" y="833607"/>
                  <a:pt x="5466101" y="839171"/>
                  <a:pt x="5457331" y="839159"/>
                </a:cubicBezTo>
                <a:lnTo>
                  <a:pt x="5410613" y="834358"/>
                </a:lnTo>
                <a:lnTo>
                  <a:pt x="5370040" y="862127"/>
                </a:lnTo>
                <a:cubicBezTo>
                  <a:pt x="5357863" y="856469"/>
                  <a:pt x="5319115" y="868069"/>
                  <a:pt x="5318778" y="855310"/>
                </a:cubicBezTo>
                <a:cubicBezTo>
                  <a:pt x="5303920" y="857760"/>
                  <a:pt x="5296727" y="863736"/>
                  <a:pt x="5298645" y="855171"/>
                </a:cubicBezTo>
                <a:cubicBezTo>
                  <a:pt x="5287819" y="855897"/>
                  <a:pt x="5267444" y="857825"/>
                  <a:pt x="5253828" y="859670"/>
                </a:cubicBezTo>
                <a:lnTo>
                  <a:pt x="5216955" y="866245"/>
                </a:lnTo>
                <a:lnTo>
                  <a:pt x="5214344" y="868102"/>
                </a:lnTo>
                <a:cubicBezTo>
                  <a:pt x="5210778" y="868719"/>
                  <a:pt x="5200859" y="869042"/>
                  <a:pt x="5195561" y="869949"/>
                </a:cubicBezTo>
                <a:lnTo>
                  <a:pt x="5182555" y="873542"/>
                </a:lnTo>
                <a:cubicBezTo>
                  <a:pt x="5178496" y="875023"/>
                  <a:pt x="5175066" y="876746"/>
                  <a:pt x="5172552" y="878801"/>
                </a:cubicBezTo>
                <a:cubicBezTo>
                  <a:pt x="5121406" y="873797"/>
                  <a:pt x="5080096" y="886529"/>
                  <a:pt x="5027993" y="889666"/>
                </a:cubicBezTo>
                <a:cubicBezTo>
                  <a:pt x="4999924" y="877115"/>
                  <a:pt x="4946973" y="919452"/>
                  <a:pt x="4939844" y="934802"/>
                </a:cubicBezTo>
                <a:cubicBezTo>
                  <a:pt x="4895154" y="940701"/>
                  <a:pt x="4844006" y="928240"/>
                  <a:pt x="4792576" y="934820"/>
                </a:cubicBezTo>
                <a:lnTo>
                  <a:pt x="4602423" y="958063"/>
                </a:lnTo>
                <a:cubicBezTo>
                  <a:pt x="4488530" y="967131"/>
                  <a:pt x="4399004" y="969822"/>
                  <a:pt x="4290656" y="969152"/>
                </a:cubicBezTo>
                <a:cubicBezTo>
                  <a:pt x="4182308" y="968482"/>
                  <a:pt x="4046938" y="971167"/>
                  <a:pt x="3952334" y="954043"/>
                </a:cubicBezTo>
                <a:lnTo>
                  <a:pt x="3858560" y="948781"/>
                </a:lnTo>
                <a:lnTo>
                  <a:pt x="3846597" y="948382"/>
                </a:lnTo>
                <a:cubicBezTo>
                  <a:pt x="3807516" y="956616"/>
                  <a:pt x="3767475" y="941640"/>
                  <a:pt x="3736044" y="947759"/>
                </a:cubicBezTo>
                <a:cubicBezTo>
                  <a:pt x="3727323" y="948128"/>
                  <a:pt x="3719828" y="947771"/>
                  <a:pt x="3713136" y="946963"/>
                </a:cubicBezTo>
                <a:lnTo>
                  <a:pt x="3695939" y="943639"/>
                </a:lnTo>
                <a:lnTo>
                  <a:pt x="3694125" y="940567"/>
                </a:lnTo>
                <a:lnTo>
                  <a:pt x="3681925" y="939706"/>
                </a:lnTo>
                <a:lnTo>
                  <a:pt x="3679204" y="938926"/>
                </a:lnTo>
                <a:cubicBezTo>
                  <a:pt x="3668160" y="939028"/>
                  <a:pt x="3634193" y="940875"/>
                  <a:pt x="3615656" y="940320"/>
                </a:cubicBezTo>
                <a:cubicBezTo>
                  <a:pt x="3582626" y="936974"/>
                  <a:pt x="3593904" y="949140"/>
                  <a:pt x="3567983" y="935596"/>
                </a:cubicBezTo>
                <a:cubicBezTo>
                  <a:pt x="3504185" y="939048"/>
                  <a:pt x="3482818" y="922224"/>
                  <a:pt x="3422423" y="932129"/>
                </a:cubicBezTo>
                <a:cubicBezTo>
                  <a:pt x="3369166" y="933413"/>
                  <a:pt x="3329486" y="910108"/>
                  <a:pt x="3310925" y="911072"/>
                </a:cubicBezTo>
                <a:cubicBezTo>
                  <a:pt x="3261363" y="909787"/>
                  <a:pt x="3198415" y="933574"/>
                  <a:pt x="3139421" y="934151"/>
                </a:cubicBezTo>
                <a:cubicBezTo>
                  <a:pt x="3088799" y="931012"/>
                  <a:pt x="3038941" y="938464"/>
                  <a:pt x="2996922" y="927537"/>
                </a:cubicBezTo>
                <a:cubicBezTo>
                  <a:pt x="2992673" y="929234"/>
                  <a:pt x="2987900" y="930498"/>
                  <a:pt x="2982785" y="931453"/>
                </a:cubicBezTo>
                <a:lnTo>
                  <a:pt x="2967478" y="933397"/>
                </a:lnTo>
                <a:lnTo>
                  <a:pt x="2948552" y="932961"/>
                </a:lnTo>
                <a:lnTo>
                  <a:pt x="2944404" y="934452"/>
                </a:lnTo>
                <a:lnTo>
                  <a:pt x="2908608" y="937205"/>
                </a:lnTo>
                <a:lnTo>
                  <a:pt x="2904443" y="936455"/>
                </a:lnTo>
                <a:lnTo>
                  <a:pt x="2868935" y="938022"/>
                </a:lnTo>
                <a:lnTo>
                  <a:pt x="2868586" y="937487"/>
                </a:lnTo>
                <a:cubicBezTo>
                  <a:pt x="2866994" y="936327"/>
                  <a:pt x="2864292" y="935538"/>
                  <a:pt x="2859191" y="935503"/>
                </a:cubicBezTo>
                <a:cubicBezTo>
                  <a:pt x="2869075" y="927418"/>
                  <a:pt x="2856828" y="932364"/>
                  <a:pt x="2840915" y="932977"/>
                </a:cubicBezTo>
                <a:lnTo>
                  <a:pt x="2763509" y="921850"/>
                </a:lnTo>
                <a:lnTo>
                  <a:pt x="2756121" y="921864"/>
                </a:lnTo>
                <a:cubicBezTo>
                  <a:pt x="2756081" y="921822"/>
                  <a:pt x="2756039" y="921781"/>
                  <a:pt x="2755998" y="921739"/>
                </a:cubicBezTo>
                <a:cubicBezTo>
                  <a:pt x="2754445" y="921476"/>
                  <a:pt x="2752036" y="921380"/>
                  <a:pt x="2748255" y="921505"/>
                </a:cubicBezTo>
                <a:lnTo>
                  <a:pt x="2694601" y="915575"/>
                </a:lnTo>
                <a:cubicBezTo>
                  <a:pt x="2671223" y="919874"/>
                  <a:pt x="2666972" y="913376"/>
                  <a:pt x="2635357" y="910976"/>
                </a:cubicBezTo>
                <a:cubicBezTo>
                  <a:pt x="2621906" y="915051"/>
                  <a:pt x="2611315" y="913542"/>
                  <a:pt x="2601047" y="910263"/>
                </a:cubicBezTo>
                <a:cubicBezTo>
                  <a:pt x="2570084" y="912074"/>
                  <a:pt x="2542135" y="907435"/>
                  <a:pt x="2507482" y="906211"/>
                </a:cubicBezTo>
                <a:cubicBezTo>
                  <a:pt x="2469706" y="911437"/>
                  <a:pt x="2450920" y="901812"/>
                  <a:pt x="2413884" y="900545"/>
                </a:cubicBezTo>
                <a:cubicBezTo>
                  <a:pt x="2381338" y="909664"/>
                  <a:pt x="2387753" y="892438"/>
                  <a:pt x="2368912" y="888755"/>
                </a:cubicBezTo>
                <a:lnTo>
                  <a:pt x="2349490" y="889719"/>
                </a:lnTo>
                <a:lnTo>
                  <a:pt x="2344290" y="890584"/>
                </a:lnTo>
                <a:cubicBezTo>
                  <a:pt x="2340673" y="891041"/>
                  <a:pt x="2338228" y="891167"/>
                  <a:pt x="2336488" y="891058"/>
                </a:cubicBezTo>
                <a:lnTo>
                  <a:pt x="2329015" y="891627"/>
                </a:lnTo>
                <a:cubicBezTo>
                  <a:pt x="2316843" y="893039"/>
                  <a:pt x="2305064" y="894669"/>
                  <a:pt x="2293898" y="896431"/>
                </a:cubicBezTo>
                <a:cubicBezTo>
                  <a:pt x="2282637" y="890404"/>
                  <a:pt x="2242346" y="900851"/>
                  <a:pt x="2243927" y="888076"/>
                </a:cubicBezTo>
                <a:cubicBezTo>
                  <a:pt x="2228778" y="890081"/>
                  <a:pt x="2220725" y="895845"/>
                  <a:pt x="2223920" y="887331"/>
                </a:cubicBezTo>
                <a:cubicBezTo>
                  <a:pt x="2218877" y="887756"/>
                  <a:pt x="2215583" y="887254"/>
                  <a:pt x="2213081" y="886302"/>
                </a:cubicBezTo>
                <a:lnTo>
                  <a:pt x="2212307" y="885829"/>
                </a:lnTo>
                <a:lnTo>
                  <a:pt x="2152321" y="894418"/>
                </a:lnTo>
                <a:lnTo>
                  <a:pt x="2140985" y="895968"/>
                </a:lnTo>
                <a:lnTo>
                  <a:pt x="2121210" y="899354"/>
                </a:lnTo>
                <a:lnTo>
                  <a:pt x="2119146" y="899033"/>
                </a:lnTo>
                <a:lnTo>
                  <a:pt x="2105666" y="902240"/>
                </a:lnTo>
                <a:cubicBezTo>
                  <a:pt x="2101407" y="903601"/>
                  <a:pt x="2097735" y="905221"/>
                  <a:pt x="2094924" y="907203"/>
                </a:cubicBezTo>
                <a:cubicBezTo>
                  <a:pt x="2044793" y="900664"/>
                  <a:pt x="2001785" y="912168"/>
                  <a:pt x="1949478" y="913748"/>
                </a:cubicBezTo>
                <a:cubicBezTo>
                  <a:pt x="1891937" y="919585"/>
                  <a:pt x="1810334" y="935486"/>
                  <a:pt x="1749684" y="942223"/>
                </a:cubicBezTo>
                <a:lnTo>
                  <a:pt x="1585576" y="954170"/>
                </a:lnTo>
                <a:cubicBezTo>
                  <a:pt x="1549165" y="943719"/>
                  <a:pt x="1511425" y="950847"/>
                  <a:pt x="1476250" y="950653"/>
                </a:cubicBezTo>
                <a:cubicBezTo>
                  <a:pt x="1488515" y="961596"/>
                  <a:pt x="1432660" y="946795"/>
                  <a:pt x="1433927" y="959926"/>
                </a:cubicBezTo>
                <a:cubicBezTo>
                  <a:pt x="1427485" y="959475"/>
                  <a:pt x="1421205" y="958623"/>
                  <a:pt x="1414893" y="957671"/>
                </a:cubicBezTo>
                <a:lnTo>
                  <a:pt x="1411585" y="957179"/>
                </a:lnTo>
                <a:lnTo>
                  <a:pt x="1398896" y="957460"/>
                </a:lnTo>
                <a:lnTo>
                  <a:pt x="1394632" y="954725"/>
                </a:lnTo>
                <a:lnTo>
                  <a:pt x="1375043" y="953132"/>
                </a:lnTo>
                <a:cubicBezTo>
                  <a:pt x="1367813" y="952970"/>
                  <a:pt x="1360155" y="953305"/>
                  <a:pt x="1351876" y="954436"/>
                </a:cubicBezTo>
                <a:cubicBezTo>
                  <a:pt x="1325912" y="963028"/>
                  <a:pt x="1274459" y="952492"/>
                  <a:pt x="1242676" y="963767"/>
                </a:cubicBezTo>
                <a:cubicBezTo>
                  <a:pt x="1230276" y="966918"/>
                  <a:pt x="1216715" y="977098"/>
                  <a:pt x="1205993" y="974080"/>
                </a:cubicBezTo>
                <a:cubicBezTo>
                  <a:pt x="1174251" y="974112"/>
                  <a:pt x="1086982" y="964420"/>
                  <a:pt x="1052221" y="963954"/>
                </a:cubicBezTo>
                <a:cubicBezTo>
                  <a:pt x="1038515" y="970622"/>
                  <a:pt x="1009522" y="962342"/>
                  <a:pt x="968270" y="964761"/>
                </a:cubicBezTo>
                <a:cubicBezTo>
                  <a:pt x="943437" y="973698"/>
                  <a:pt x="900136" y="991017"/>
                  <a:pt x="874493" y="998122"/>
                </a:cubicBezTo>
                <a:cubicBezTo>
                  <a:pt x="848849" y="1005226"/>
                  <a:pt x="853424" y="1009427"/>
                  <a:pt x="814411" y="1007391"/>
                </a:cubicBezTo>
                <a:cubicBezTo>
                  <a:pt x="765926" y="1022821"/>
                  <a:pt x="732885" y="1009859"/>
                  <a:pt x="688604" y="1015631"/>
                </a:cubicBezTo>
                <a:cubicBezTo>
                  <a:pt x="638045" y="1020877"/>
                  <a:pt x="677999" y="1011556"/>
                  <a:pt x="618171" y="1027260"/>
                </a:cubicBezTo>
                <a:cubicBezTo>
                  <a:pt x="609680" y="1023165"/>
                  <a:pt x="583253" y="1020277"/>
                  <a:pt x="570379" y="1023487"/>
                </a:cubicBezTo>
                <a:cubicBezTo>
                  <a:pt x="543992" y="1022523"/>
                  <a:pt x="505183" y="1001686"/>
                  <a:pt x="482519" y="1002108"/>
                </a:cubicBezTo>
                <a:cubicBezTo>
                  <a:pt x="464011" y="1002285"/>
                  <a:pt x="495211" y="1007995"/>
                  <a:pt x="475319" y="1009922"/>
                </a:cubicBezTo>
                <a:cubicBezTo>
                  <a:pt x="450818" y="1011135"/>
                  <a:pt x="454804" y="1022539"/>
                  <a:pt x="431104" y="1009317"/>
                </a:cubicBezTo>
                <a:cubicBezTo>
                  <a:pt x="406857" y="1014651"/>
                  <a:pt x="399686" y="1008456"/>
                  <a:pt x="363782" y="1007585"/>
                </a:cubicBezTo>
                <a:cubicBezTo>
                  <a:pt x="350440" y="1012231"/>
                  <a:pt x="338145" y="1011245"/>
                  <a:pt x="325533" y="1008502"/>
                </a:cubicBezTo>
                <a:cubicBezTo>
                  <a:pt x="291944" y="1011745"/>
                  <a:pt x="259251" y="1008497"/>
                  <a:pt x="220429" y="1008927"/>
                </a:cubicBezTo>
                <a:cubicBezTo>
                  <a:pt x="180594" y="1015852"/>
                  <a:pt x="156150" y="1007265"/>
                  <a:pt x="114676" y="1007765"/>
                </a:cubicBezTo>
                <a:cubicBezTo>
                  <a:pt x="85718" y="1006195"/>
                  <a:pt x="43316" y="1001491"/>
                  <a:pt x="13470" y="998544"/>
                </a:cubicBezTo>
                <a:lnTo>
                  <a:pt x="0" y="997355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4365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326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25327" name="Rectangle 525326">
            <a:extLst>
              <a:ext uri="{FF2B5EF4-FFF2-40B4-BE49-F238E27FC236}">
                <a16:creationId xmlns:a16="http://schemas.microsoft.com/office/drawing/2014/main" id="{7FF47CB7-972F-479F-A36D-9E72D26EC8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5329" name="Freeform: Shape 525328">
            <a:extLst>
              <a:ext uri="{FF2B5EF4-FFF2-40B4-BE49-F238E27FC236}">
                <a16:creationId xmlns:a16="http://schemas.microsoft.com/office/drawing/2014/main" id="{0D153B68-5844-490D-8E67-F616D6D72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8824632" cy="2061837"/>
          </a:xfrm>
          <a:custGeom>
            <a:avLst/>
            <a:gdLst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13657 w 10768629"/>
              <a:gd name="connsiteY144" fmla="*/ 1730706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40853 w 10768629"/>
              <a:gd name="connsiteY141" fmla="*/ 1657958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232341 w 10768629"/>
              <a:gd name="connsiteY179" fmla="*/ 1785942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232341 w 10768629"/>
              <a:gd name="connsiteY179" fmla="*/ 1785942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0257 w 10768629"/>
              <a:gd name="connsiteY182" fmla="*/ 1789615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84330 h 1978172"/>
              <a:gd name="connsiteX182" fmla="*/ 1120257 w 10768629"/>
              <a:gd name="connsiteY182" fmla="*/ 1789615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</a:cxnLst>
            <a:rect l="l" t="t" r="r" b="b"/>
            <a:pathLst>
              <a:path w="10768629" h="1978172">
                <a:moveTo>
                  <a:pt x="0" y="0"/>
                </a:moveTo>
                <a:lnTo>
                  <a:pt x="10768629" y="0"/>
                </a:lnTo>
                <a:lnTo>
                  <a:pt x="10733254" y="31439"/>
                </a:lnTo>
                <a:lnTo>
                  <a:pt x="10727085" y="37910"/>
                </a:lnTo>
                <a:cubicBezTo>
                  <a:pt x="10712973" y="56080"/>
                  <a:pt x="10699457" y="78430"/>
                  <a:pt x="10675953" y="68623"/>
                </a:cubicBezTo>
                <a:cubicBezTo>
                  <a:pt x="10685972" y="89202"/>
                  <a:pt x="10641629" y="69781"/>
                  <a:pt x="10637091" y="90361"/>
                </a:cubicBezTo>
                <a:cubicBezTo>
                  <a:pt x="10635214" y="107005"/>
                  <a:pt x="10621323" y="104993"/>
                  <a:pt x="10610971" y="110764"/>
                </a:cubicBezTo>
                <a:cubicBezTo>
                  <a:pt x="10603980" y="127568"/>
                  <a:pt x="10551417" y="141180"/>
                  <a:pt x="10532872" y="138028"/>
                </a:cubicBezTo>
                <a:cubicBezTo>
                  <a:pt x="10480300" y="119072"/>
                  <a:pt x="10440532" y="186296"/>
                  <a:pt x="10398558" y="172911"/>
                </a:cubicBezTo>
                <a:cubicBezTo>
                  <a:pt x="10387708" y="174114"/>
                  <a:pt x="10378792" y="177646"/>
                  <a:pt x="10371128" y="182609"/>
                </a:cubicBezTo>
                <a:lnTo>
                  <a:pt x="10352178" y="199976"/>
                </a:lnTo>
                <a:lnTo>
                  <a:pt x="10351815" y="211879"/>
                </a:lnTo>
                <a:lnTo>
                  <a:pt x="10337471" y="218661"/>
                </a:lnTo>
                <a:lnTo>
                  <a:pt x="10334625" y="222351"/>
                </a:lnTo>
                <a:cubicBezTo>
                  <a:pt x="10321108" y="225227"/>
                  <a:pt x="10278615" y="228401"/>
                  <a:pt x="10256365" y="235917"/>
                </a:cubicBezTo>
                <a:cubicBezTo>
                  <a:pt x="10218136" y="258033"/>
                  <a:pt x="10224552" y="209685"/>
                  <a:pt x="10201127" y="267448"/>
                </a:cubicBezTo>
                <a:cubicBezTo>
                  <a:pt x="10121320" y="273476"/>
                  <a:pt x="10040763" y="345580"/>
                  <a:pt x="9961218" y="326720"/>
                </a:cubicBezTo>
                <a:cubicBezTo>
                  <a:pt x="9980173" y="341621"/>
                  <a:pt x="9883038" y="318484"/>
                  <a:pt x="9859715" y="355698"/>
                </a:cubicBezTo>
                <a:cubicBezTo>
                  <a:pt x="9812822" y="367758"/>
                  <a:pt x="9752089" y="383830"/>
                  <a:pt x="9679867" y="399081"/>
                </a:cubicBezTo>
                <a:cubicBezTo>
                  <a:pt x="9618357" y="415668"/>
                  <a:pt x="9525492" y="446315"/>
                  <a:pt x="9490654" y="455225"/>
                </a:cubicBezTo>
                <a:lnTo>
                  <a:pt x="9470837" y="452539"/>
                </a:lnTo>
                <a:lnTo>
                  <a:pt x="9469082" y="454891"/>
                </a:lnTo>
                <a:cubicBezTo>
                  <a:pt x="9460057" y="461184"/>
                  <a:pt x="9453495" y="461729"/>
                  <a:pt x="9448038" y="459733"/>
                </a:cubicBezTo>
                <a:lnTo>
                  <a:pt x="9396821" y="455795"/>
                </a:lnTo>
                <a:lnTo>
                  <a:pt x="9392197" y="459796"/>
                </a:lnTo>
                <a:lnTo>
                  <a:pt x="9347994" y="464462"/>
                </a:lnTo>
                <a:cubicBezTo>
                  <a:pt x="9347959" y="465155"/>
                  <a:pt x="9347925" y="465846"/>
                  <a:pt x="9347889" y="466539"/>
                </a:cubicBezTo>
                <a:cubicBezTo>
                  <a:pt x="9346648" y="471307"/>
                  <a:pt x="9343831" y="475025"/>
                  <a:pt x="9337639" y="476654"/>
                </a:cubicBezTo>
                <a:cubicBezTo>
                  <a:pt x="9354547" y="503661"/>
                  <a:pt x="9307720" y="510631"/>
                  <a:pt x="9287964" y="513052"/>
                </a:cubicBezTo>
                <a:cubicBezTo>
                  <a:pt x="9269905" y="526173"/>
                  <a:pt x="9245386" y="544358"/>
                  <a:pt x="9229283" y="555377"/>
                </a:cubicBezTo>
                <a:lnTo>
                  <a:pt x="9220274" y="557502"/>
                </a:lnTo>
                <a:cubicBezTo>
                  <a:pt x="9220250" y="557668"/>
                  <a:pt x="9220226" y="557835"/>
                  <a:pt x="9220202" y="558001"/>
                </a:cubicBezTo>
                <a:cubicBezTo>
                  <a:pt x="9218468" y="559434"/>
                  <a:pt x="9215591" y="560497"/>
                  <a:pt x="9210908" y="561147"/>
                </a:cubicBezTo>
                <a:lnTo>
                  <a:pt x="9186374" y="565502"/>
                </a:lnTo>
                <a:lnTo>
                  <a:pt x="9181058" y="569943"/>
                </a:lnTo>
                <a:lnTo>
                  <a:pt x="9167549" y="584727"/>
                </a:lnTo>
                <a:lnTo>
                  <a:pt x="9149110" y="598906"/>
                </a:lnTo>
                <a:cubicBezTo>
                  <a:pt x="9133575" y="594395"/>
                  <a:pt x="9087390" y="636567"/>
                  <a:pt x="9078556" y="644039"/>
                </a:cubicBezTo>
                <a:lnTo>
                  <a:pt x="8996399" y="690055"/>
                </a:lnTo>
                <a:cubicBezTo>
                  <a:pt x="8913147" y="777045"/>
                  <a:pt x="8867993" y="772591"/>
                  <a:pt x="8803791" y="813860"/>
                </a:cubicBezTo>
                <a:cubicBezTo>
                  <a:pt x="8745270" y="819906"/>
                  <a:pt x="8690049" y="823612"/>
                  <a:pt x="8636202" y="848463"/>
                </a:cubicBezTo>
                <a:cubicBezTo>
                  <a:pt x="8594799" y="860014"/>
                  <a:pt x="8568613" y="864779"/>
                  <a:pt x="8555372" y="883171"/>
                </a:cubicBezTo>
                <a:lnTo>
                  <a:pt x="8507229" y="901665"/>
                </a:lnTo>
                <a:lnTo>
                  <a:pt x="8428473" y="927985"/>
                </a:lnTo>
                <a:cubicBezTo>
                  <a:pt x="8428287" y="929817"/>
                  <a:pt x="8428100" y="931648"/>
                  <a:pt x="8427914" y="933480"/>
                </a:cubicBezTo>
                <a:lnTo>
                  <a:pt x="8420327" y="941984"/>
                </a:lnTo>
                <a:lnTo>
                  <a:pt x="8394729" y="948347"/>
                </a:lnTo>
                <a:lnTo>
                  <a:pt x="8380548" y="987916"/>
                </a:lnTo>
                <a:lnTo>
                  <a:pt x="8375330" y="965444"/>
                </a:lnTo>
                <a:cubicBezTo>
                  <a:pt x="8372375" y="964202"/>
                  <a:pt x="8344433" y="977378"/>
                  <a:pt x="8340796" y="980522"/>
                </a:cubicBezTo>
                <a:cubicBezTo>
                  <a:pt x="8328292" y="982128"/>
                  <a:pt x="8319237" y="991089"/>
                  <a:pt x="8304438" y="996739"/>
                </a:cubicBezTo>
                <a:cubicBezTo>
                  <a:pt x="8297193" y="1005683"/>
                  <a:pt x="8289328" y="1014568"/>
                  <a:pt x="8280929" y="1023089"/>
                </a:cubicBezTo>
                <a:lnTo>
                  <a:pt x="8275760" y="1027772"/>
                </a:lnTo>
                <a:lnTo>
                  <a:pt x="8275478" y="1027605"/>
                </a:lnTo>
                <a:cubicBezTo>
                  <a:pt x="8273970" y="1028076"/>
                  <a:pt x="8251461" y="1029408"/>
                  <a:pt x="8249003" y="1032033"/>
                </a:cubicBezTo>
                <a:lnTo>
                  <a:pt x="8203836" y="1037347"/>
                </a:lnTo>
                <a:cubicBezTo>
                  <a:pt x="8172789" y="1049890"/>
                  <a:pt x="8148166" y="1034625"/>
                  <a:pt x="8122936" y="1063113"/>
                </a:cubicBezTo>
                <a:cubicBezTo>
                  <a:pt x="8093850" y="1074757"/>
                  <a:pt x="8066781" y="1075350"/>
                  <a:pt x="8043658" y="1092746"/>
                </a:cubicBezTo>
                <a:cubicBezTo>
                  <a:pt x="8032157" y="1089174"/>
                  <a:pt x="8022145" y="1089998"/>
                  <a:pt x="8015351" y="1105478"/>
                </a:cubicBezTo>
                <a:cubicBezTo>
                  <a:pt x="7987544" y="1113006"/>
                  <a:pt x="7977708" y="1099152"/>
                  <a:pt x="7963145" y="1119346"/>
                </a:cubicBezTo>
                <a:cubicBezTo>
                  <a:pt x="7942622" y="1098880"/>
                  <a:pt x="7943760" y="1109516"/>
                  <a:pt x="7938145" y="1120225"/>
                </a:cubicBezTo>
                <a:lnTo>
                  <a:pt x="7937238" y="1121204"/>
                </a:lnTo>
                <a:lnTo>
                  <a:pt x="7934398" y="1118240"/>
                </a:lnTo>
                <a:lnTo>
                  <a:pt x="7918248" y="1124371"/>
                </a:lnTo>
                <a:lnTo>
                  <a:pt x="7914119" y="1127653"/>
                </a:lnTo>
                <a:cubicBezTo>
                  <a:pt x="7911201" y="1129547"/>
                  <a:pt x="7909169" y="1130331"/>
                  <a:pt x="7907658" y="1130350"/>
                </a:cubicBezTo>
                <a:lnTo>
                  <a:pt x="7907434" y="1130103"/>
                </a:lnTo>
                <a:lnTo>
                  <a:pt x="7901508" y="1133245"/>
                </a:lnTo>
                <a:cubicBezTo>
                  <a:pt x="7891644" y="1139271"/>
                  <a:pt x="7882185" y="1145815"/>
                  <a:pt x="7873287" y="1152609"/>
                </a:cubicBezTo>
                <a:cubicBezTo>
                  <a:pt x="7864672" y="1141906"/>
                  <a:pt x="7845199" y="1159242"/>
                  <a:pt x="7834833" y="1153868"/>
                </a:cubicBezTo>
                <a:lnTo>
                  <a:pt x="7828661" y="1139994"/>
                </a:lnTo>
                <a:lnTo>
                  <a:pt x="7823966" y="1143178"/>
                </a:lnTo>
                <a:lnTo>
                  <a:pt x="7815078" y="1151776"/>
                </a:lnTo>
                <a:cubicBezTo>
                  <a:pt x="7813692" y="1152943"/>
                  <a:pt x="7812687" y="1153116"/>
                  <a:pt x="7812026" y="1151522"/>
                </a:cubicBezTo>
                <a:cubicBezTo>
                  <a:pt x="7806555" y="1153054"/>
                  <a:pt x="7788673" y="1159989"/>
                  <a:pt x="7782249" y="1160970"/>
                </a:cubicBezTo>
                <a:lnTo>
                  <a:pt x="7773476" y="1157414"/>
                </a:lnTo>
                <a:lnTo>
                  <a:pt x="7769600" y="1157365"/>
                </a:lnTo>
                <a:lnTo>
                  <a:pt x="7752631" y="1172815"/>
                </a:lnTo>
                <a:lnTo>
                  <a:pt x="7739392" y="1192062"/>
                </a:lnTo>
                <a:lnTo>
                  <a:pt x="7677677" y="1216394"/>
                </a:lnTo>
                <a:lnTo>
                  <a:pt x="7586920" y="1261888"/>
                </a:lnTo>
                <a:cubicBezTo>
                  <a:pt x="7556723" y="1298911"/>
                  <a:pt x="7489187" y="1284518"/>
                  <a:pt x="7486100" y="1292563"/>
                </a:cubicBezTo>
                <a:cubicBezTo>
                  <a:pt x="7454875" y="1308356"/>
                  <a:pt x="7453335" y="1326361"/>
                  <a:pt x="7411323" y="1340732"/>
                </a:cubicBezTo>
                <a:cubicBezTo>
                  <a:pt x="7372519" y="1390006"/>
                  <a:pt x="7288617" y="1403664"/>
                  <a:pt x="7240698" y="1438832"/>
                </a:cubicBezTo>
                <a:cubicBezTo>
                  <a:pt x="7206467" y="1417136"/>
                  <a:pt x="7227555" y="1441678"/>
                  <a:pt x="7197675" y="1447530"/>
                </a:cubicBezTo>
                <a:cubicBezTo>
                  <a:pt x="7211601" y="1474927"/>
                  <a:pt x="7159483" y="1444981"/>
                  <a:pt x="7164788" y="1480293"/>
                </a:cubicBezTo>
                <a:cubicBezTo>
                  <a:pt x="7159184" y="1480240"/>
                  <a:pt x="7153584" y="1479075"/>
                  <a:pt x="7147929" y="1477641"/>
                </a:cubicBezTo>
                <a:lnTo>
                  <a:pt x="7144965" y="1476908"/>
                </a:lnTo>
                <a:lnTo>
                  <a:pt x="7134299" y="1479969"/>
                </a:lnTo>
                <a:lnTo>
                  <a:pt x="7129809" y="1473339"/>
                </a:lnTo>
                <a:lnTo>
                  <a:pt x="7112688" y="1472575"/>
                </a:lnTo>
                <a:cubicBezTo>
                  <a:pt x="7106506" y="1473449"/>
                  <a:pt x="7100123" y="1475741"/>
                  <a:pt x="7093470" y="1480300"/>
                </a:cubicBezTo>
                <a:cubicBezTo>
                  <a:pt x="7079039" y="1501274"/>
                  <a:pt x="7048991" y="1495718"/>
                  <a:pt x="7025034" y="1506934"/>
                </a:cubicBezTo>
                <a:lnTo>
                  <a:pt x="7014783" y="1515868"/>
                </a:lnTo>
                <a:lnTo>
                  <a:pt x="6979706" y="1523511"/>
                </a:lnTo>
                <a:lnTo>
                  <a:pt x="6977890" y="1525793"/>
                </a:lnTo>
                <a:cubicBezTo>
                  <a:pt x="6971996" y="1527914"/>
                  <a:pt x="6959488" y="1529941"/>
                  <a:pt x="6944339" y="1536237"/>
                </a:cubicBezTo>
                <a:lnTo>
                  <a:pt x="6886996" y="1563569"/>
                </a:lnTo>
                <a:lnTo>
                  <a:pt x="6874510" y="1558469"/>
                </a:lnTo>
                <a:lnTo>
                  <a:pt x="6871943" y="1554651"/>
                </a:lnTo>
                <a:lnTo>
                  <a:pt x="6856174" y="1562024"/>
                </a:lnTo>
                <a:lnTo>
                  <a:pt x="6842321" y="1560554"/>
                </a:lnTo>
                <a:lnTo>
                  <a:pt x="6832713" y="1569357"/>
                </a:lnTo>
                <a:lnTo>
                  <a:pt x="6816351" y="1571495"/>
                </a:lnTo>
                <a:cubicBezTo>
                  <a:pt x="6810216" y="1571510"/>
                  <a:pt x="6803310" y="1571324"/>
                  <a:pt x="6795800" y="1572010"/>
                </a:cubicBezTo>
                <a:lnTo>
                  <a:pt x="6777546" y="1568661"/>
                </a:lnTo>
                <a:lnTo>
                  <a:pt x="6751528" y="1574143"/>
                </a:lnTo>
                <a:cubicBezTo>
                  <a:pt x="6731455" y="1578562"/>
                  <a:pt x="6712054" y="1582098"/>
                  <a:pt x="6691966" y="1582255"/>
                </a:cubicBezTo>
                <a:cubicBezTo>
                  <a:pt x="6677921" y="1590738"/>
                  <a:pt x="6663787" y="1595441"/>
                  <a:pt x="6646941" y="1588471"/>
                </a:cubicBezTo>
                <a:cubicBezTo>
                  <a:pt x="6605135" y="1597971"/>
                  <a:pt x="6598373" y="1612583"/>
                  <a:pt x="6568576" y="1606488"/>
                </a:cubicBezTo>
                <a:cubicBezTo>
                  <a:pt x="6562510" y="1614734"/>
                  <a:pt x="6558067" y="1619360"/>
                  <a:pt x="6554358" y="1621701"/>
                </a:cubicBezTo>
                <a:cubicBezTo>
                  <a:pt x="6543227" y="1628727"/>
                  <a:pt x="6538724" y="1615196"/>
                  <a:pt x="6516968" y="1617195"/>
                </a:cubicBezTo>
                <a:cubicBezTo>
                  <a:pt x="6493173" y="1617368"/>
                  <a:pt x="6528193" y="1598652"/>
                  <a:pt x="6506479" y="1602227"/>
                </a:cubicBezTo>
                <a:cubicBezTo>
                  <a:pt x="6486674" y="1613929"/>
                  <a:pt x="6478484" y="1593997"/>
                  <a:pt x="6458436" y="1607332"/>
                </a:cubicBezTo>
                <a:cubicBezTo>
                  <a:pt x="6471168" y="1620800"/>
                  <a:pt x="6410323" y="1615478"/>
                  <a:pt x="6414786" y="1628815"/>
                </a:cubicBezTo>
                <a:cubicBezTo>
                  <a:pt x="6385942" y="1615041"/>
                  <a:pt x="6386569" y="1640238"/>
                  <a:pt x="6357085" y="1640846"/>
                </a:cubicBezTo>
                <a:cubicBezTo>
                  <a:pt x="6341163" y="1636809"/>
                  <a:pt x="6331497" y="1637754"/>
                  <a:pt x="6322636" y="1648213"/>
                </a:cubicBezTo>
                <a:cubicBezTo>
                  <a:pt x="6248448" y="1627802"/>
                  <a:pt x="6286748" y="1654976"/>
                  <a:pt x="6226172" y="1654676"/>
                </a:cubicBezTo>
                <a:lnTo>
                  <a:pt x="6221217" y="1654506"/>
                </a:lnTo>
                <a:lnTo>
                  <a:pt x="6204956" y="1664280"/>
                </a:lnTo>
                <a:cubicBezTo>
                  <a:pt x="6204728" y="1665114"/>
                  <a:pt x="6204498" y="1665947"/>
                  <a:pt x="6204270" y="1666782"/>
                </a:cubicBezTo>
                <a:lnTo>
                  <a:pt x="6143810" y="1661963"/>
                </a:lnTo>
                <a:lnTo>
                  <a:pt x="6136560" y="1665728"/>
                </a:lnTo>
                <a:lnTo>
                  <a:pt x="6096155" y="1656951"/>
                </a:lnTo>
                <a:lnTo>
                  <a:pt x="6075812" y="1655422"/>
                </a:lnTo>
                <a:lnTo>
                  <a:pt x="6039495" y="1649680"/>
                </a:lnTo>
                <a:lnTo>
                  <a:pt x="6036523" y="1652121"/>
                </a:lnTo>
                <a:lnTo>
                  <a:pt x="6029328" y="1649904"/>
                </a:lnTo>
                <a:lnTo>
                  <a:pt x="6024075" y="1652779"/>
                </a:lnTo>
                <a:lnTo>
                  <a:pt x="6018085" y="1652030"/>
                </a:lnTo>
                <a:cubicBezTo>
                  <a:pt x="6006658" y="1653831"/>
                  <a:pt x="5968194" y="1662035"/>
                  <a:pt x="5955513" y="1663584"/>
                </a:cubicBezTo>
                <a:lnTo>
                  <a:pt x="5941996" y="1661326"/>
                </a:lnTo>
                <a:lnTo>
                  <a:pt x="5931789" y="1669915"/>
                </a:lnTo>
                <a:lnTo>
                  <a:pt x="5888686" y="1672175"/>
                </a:lnTo>
                <a:lnTo>
                  <a:pt x="5873794" y="1665454"/>
                </a:lnTo>
                <a:lnTo>
                  <a:pt x="5860022" y="1660635"/>
                </a:lnTo>
                <a:lnTo>
                  <a:pt x="5858237" y="1660649"/>
                </a:lnTo>
                <a:lnTo>
                  <a:pt x="5840319" y="1660798"/>
                </a:lnTo>
                <a:lnTo>
                  <a:pt x="5806984" y="1661075"/>
                </a:lnTo>
                <a:cubicBezTo>
                  <a:pt x="5785708" y="1661533"/>
                  <a:pt x="5764126" y="1662974"/>
                  <a:pt x="5742351" y="1667489"/>
                </a:cubicBezTo>
                <a:cubicBezTo>
                  <a:pt x="5659069" y="1645168"/>
                  <a:pt x="5615134" y="1706361"/>
                  <a:pt x="5521171" y="1671626"/>
                </a:cubicBezTo>
                <a:cubicBezTo>
                  <a:pt x="5491803" y="1671296"/>
                  <a:pt x="5498089" y="1662666"/>
                  <a:pt x="5457384" y="1683952"/>
                </a:cubicBezTo>
                <a:cubicBezTo>
                  <a:pt x="5356959" y="1699287"/>
                  <a:pt x="5078905" y="1774579"/>
                  <a:pt x="4950070" y="1748401"/>
                </a:cubicBezTo>
                <a:cubicBezTo>
                  <a:pt x="4918276" y="1752255"/>
                  <a:pt x="4891043" y="1756936"/>
                  <a:pt x="4872172" y="1757222"/>
                </a:cubicBezTo>
                <a:lnTo>
                  <a:pt x="4809524" y="1761033"/>
                </a:lnTo>
                <a:cubicBezTo>
                  <a:pt x="4791324" y="1772975"/>
                  <a:pt x="4777258" y="1754591"/>
                  <a:pt x="4759058" y="1766533"/>
                </a:cubicBezTo>
                <a:cubicBezTo>
                  <a:pt x="4747481" y="1770744"/>
                  <a:pt x="4734604" y="1772921"/>
                  <a:pt x="4719749" y="1771811"/>
                </a:cubicBezTo>
                <a:cubicBezTo>
                  <a:pt x="4671168" y="1780243"/>
                  <a:pt x="4634134" y="1775931"/>
                  <a:pt x="4568686" y="1786141"/>
                </a:cubicBezTo>
                <a:cubicBezTo>
                  <a:pt x="4544667" y="1777910"/>
                  <a:pt x="4432547" y="1778168"/>
                  <a:pt x="4418751" y="1796932"/>
                </a:cubicBezTo>
                <a:cubicBezTo>
                  <a:pt x="4403360" y="1801488"/>
                  <a:pt x="4385278" y="1795746"/>
                  <a:pt x="4378377" y="1815528"/>
                </a:cubicBezTo>
                <a:cubicBezTo>
                  <a:pt x="4366870" y="1839461"/>
                  <a:pt x="4337372" y="1814003"/>
                  <a:pt x="4320575" y="1832722"/>
                </a:cubicBezTo>
                <a:cubicBezTo>
                  <a:pt x="4277898" y="1857053"/>
                  <a:pt x="4243945" y="1846759"/>
                  <a:pt x="4211935" y="1860177"/>
                </a:cubicBezTo>
                <a:cubicBezTo>
                  <a:pt x="4181519" y="1859584"/>
                  <a:pt x="4171342" y="1859762"/>
                  <a:pt x="4101228" y="1868717"/>
                </a:cubicBezTo>
                <a:cubicBezTo>
                  <a:pt x="4080159" y="1876188"/>
                  <a:pt x="4039427" y="1877381"/>
                  <a:pt x="3973223" y="1881015"/>
                </a:cubicBezTo>
                <a:cubicBezTo>
                  <a:pt x="3971330" y="1884974"/>
                  <a:pt x="3952843" y="1879225"/>
                  <a:pt x="3900992" y="1880603"/>
                </a:cubicBezTo>
                <a:cubicBezTo>
                  <a:pt x="3849141" y="1881981"/>
                  <a:pt x="3740060" y="1895686"/>
                  <a:pt x="3662119" y="1889285"/>
                </a:cubicBezTo>
                <a:cubicBezTo>
                  <a:pt x="3565155" y="1881322"/>
                  <a:pt x="3613412" y="1915150"/>
                  <a:pt x="3496919" y="1873180"/>
                </a:cubicBezTo>
                <a:cubicBezTo>
                  <a:pt x="3488062" y="1895719"/>
                  <a:pt x="3474293" y="1876288"/>
                  <a:pt x="3449433" y="1889681"/>
                </a:cubicBezTo>
                <a:cubicBezTo>
                  <a:pt x="3406553" y="1891629"/>
                  <a:pt x="3413217" y="1897797"/>
                  <a:pt x="3369766" y="1916653"/>
                </a:cubicBezTo>
                <a:cubicBezTo>
                  <a:pt x="3338805" y="1929531"/>
                  <a:pt x="3289487" y="1928617"/>
                  <a:pt x="3269672" y="1938036"/>
                </a:cubicBezTo>
                <a:lnTo>
                  <a:pt x="3224897" y="1943733"/>
                </a:lnTo>
                <a:cubicBezTo>
                  <a:pt x="3188693" y="1949271"/>
                  <a:pt x="3178540" y="1909145"/>
                  <a:pt x="3161463" y="1946591"/>
                </a:cubicBezTo>
                <a:lnTo>
                  <a:pt x="3112044" y="1935614"/>
                </a:lnTo>
                <a:lnTo>
                  <a:pt x="3069716" y="1930463"/>
                </a:lnTo>
                <a:cubicBezTo>
                  <a:pt x="3049937" y="1924285"/>
                  <a:pt x="3047816" y="1925644"/>
                  <a:pt x="3005773" y="1915878"/>
                </a:cubicBezTo>
                <a:cubicBezTo>
                  <a:pt x="2978838" y="1921092"/>
                  <a:pt x="2967972" y="1927319"/>
                  <a:pt x="2897201" y="1926772"/>
                </a:cubicBezTo>
                <a:lnTo>
                  <a:pt x="2783891" y="1931749"/>
                </a:lnTo>
                <a:cubicBezTo>
                  <a:pt x="2753098" y="1932794"/>
                  <a:pt x="2731621" y="1915151"/>
                  <a:pt x="2712447" y="1933044"/>
                </a:cubicBezTo>
                <a:cubicBezTo>
                  <a:pt x="2621923" y="1990472"/>
                  <a:pt x="2637976" y="1949546"/>
                  <a:pt x="2560151" y="1963609"/>
                </a:cubicBezTo>
                <a:cubicBezTo>
                  <a:pt x="2472084" y="1973456"/>
                  <a:pt x="2423631" y="1962133"/>
                  <a:pt x="2367221" y="1971884"/>
                </a:cubicBezTo>
                <a:cubicBezTo>
                  <a:pt x="2355331" y="1950582"/>
                  <a:pt x="2295649" y="1950006"/>
                  <a:pt x="2272130" y="1961162"/>
                </a:cubicBezTo>
                <a:cubicBezTo>
                  <a:pt x="2229336" y="1964326"/>
                  <a:pt x="2232627" y="1943953"/>
                  <a:pt x="2189404" y="1978172"/>
                </a:cubicBezTo>
                <a:cubicBezTo>
                  <a:pt x="2153824" y="1968017"/>
                  <a:pt x="2114605" y="1969166"/>
                  <a:pt x="2077704" y="1965002"/>
                </a:cubicBezTo>
                <a:cubicBezTo>
                  <a:pt x="2053064" y="1962036"/>
                  <a:pt x="2051584" y="1971011"/>
                  <a:pt x="2033299" y="1969042"/>
                </a:cubicBezTo>
                <a:cubicBezTo>
                  <a:pt x="2015014" y="1967073"/>
                  <a:pt x="1998956" y="1958903"/>
                  <a:pt x="1967996" y="1953187"/>
                </a:cubicBezTo>
                <a:cubicBezTo>
                  <a:pt x="1924117" y="1970917"/>
                  <a:pt x="1915668" y="1940297"/>
                  <a:pt x="1855805" y="1926082"/>
                </a:cubicBezTo>
                <a:cubicBezTo>
                  <a:pt x="1830663" y="1943732"/>
                  <a:pt x="1810564" y="1935694"/>
                  <a:pt x="1790957" y="1919460"/>
                </a:cubicBezTo>
                <a:cubicBezTo>
                  <a:pt x="1732588" y="1924884"/>
                  <a:pt x="1679506" y="1900619"/>
                  <a:pt x="1613978" y="1891581"/>
                </a:cubicBezTo>
                <a:cubicBezTo>
                  <a:pt x="1542961" y="1912227"/>
                  <a:pt x="1506863" y="1865666"/>
                  <a:pt x="1436831" y="1856201"/>
                </a:cubicBezTo>
                <a:cubicBezTo>
                  <a:pt x="1409149" y="1862955"/>
                  <a:pt x="1416370" y="1829853"/>
                  <a:pt x="1357365" y="1832140"/>
                </a:cubicBezTo>
                <a:cubicBezTo>
                  <a:pt x="1285880" y="1811785"/>
                  <a:pt x="1273193" y="1786872"/>
                  <a:pt x="1232341" y="1785942"/>
                </a:cubicBezTo>
                <a:cubicBezTo>
                  <a:pt x="1223903" y="1792798"/>
                  <a:pt x="1160576" y="1793911"/>
                  <a:pt x="1162595" y="1784330"/>
                </a:cubicBezTo>
                <a:cubicBezTo>
                  <a:pt x="1153167" y="1787110"/>
                  <a:pt x="1122206" y="1805077"/>
                  <a:pt x="1120257" y="1789615"/>
                </a:cubicBezTo>
                <a:cubicBezTo>
                  <a:pt x="1073149" y="1786750"/>
                  <a:pt x="1034361" y="1768718"/>
                  <a:pt x="991903" y="1786741"/>
                </a:cubicBezTo>
                <a:cubicBezTo>
                  <a:pt x="966383" y="1781126"/>
                  <a:pt x="949501" y="1800915"/>
                  <a:pt x="883960" y="1809389"/>
                </a:cubicBezTo>
                <a:cubicBezTo>
                  <a:pt x="836064" y="1808194"/>
                  <a:pt x="826980" y="1826610"/>
                  <a:pt x="766531" y="1805053"/>
                </a:cubicBezTo>
                <a:cubicBezTo>
                  <a:pt x="732778" y="1801141"/>
                  <a:pt x="694055" y="1787044"/>
                  <a:pt x="669779" y="1800537"/>
                </a:cubicBezTo>
                <a:cubicBezTo>
                  <a:pt x="645252" y="1794709"/>
                  <a:pt x="563495" y="1813232"/>
                  <a:pt x="523898" y="1811085"/>
                </a:cubicBezTo>
                <a:cubicBezTo>
                  <a:pt x="457555" y="1798530"/>
                  <a:pt x="395227" y="1824052"/>
                  <a:pt x="360251" y="1830735"/>
                </a:cubicBezTo>
                <a:cubicBezTo>
                  <a:pt x="313564" y="1825583"/>
                  <a:pt x="298281" y="1811622"/>
                  <a:pt x="255207" y="1818275"/>
                </a:cubicBezTo>
                <a:cubicBezTo>
                  <a:pt x="206572" y="1839769"/>
                  <a:pt x="160277" y="1836800"/>
                  <a:pt x="101803" y="1870647"/>
                </a:cubicBezTo>
                <a:cubicBezTo>
                  <a:pt x="85849" y="1910002"/>
                  <a:pt x="27997" y="1845258"/>
                  <a:pt x="25397" y="1888443"/>
                </a:cubicBezTo>
                <a:cubicBezTo>
                  <a:pt x="19096" y="1881154"/>
                  <a:pt x="11260" y="1878398"/>
                  <a:pt x="2370" y="1878311"/>
                </a:cubicBezTo>
                <a:lnTo>
                  <a:pt x="0" y="1878785"/>
                </a:lnTo>
                <a:lnTo>
                  <a:pt x="0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852775" y="609597"/>
            <a:ext cx="7044316" cy="1330841"/>
          </a:xfrm>
        </p:spPr>
        <p:txBody>
          <a:bodyPr>
            <a:normAutofit/>
          </a:bodyPr>
          <a:lstStyle/>
          <a:p>
            <a:br>
              <a:rPr lang="en-GB" altLang="nb-NO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nb-NO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nb-NO" b="1">
                <a:latin typeface="Arial" panose="020B0604020202020204" pitchFamily="34" charset="0"/>
                <a:cs typeface="Arial" panose="020B0604020202020204" pitchFamily="34" charset="0"/>
              </a:rPr>
              <a:t>Case 4 </a:t>
            </a:r>
          </a:p>
        </p:txBody>
      </p:sp>
      <p:sp>
        <p:nvSpPr>
          <p:cNvPr id="52531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63233" y="2198362"/>
            <a:ext cx="4108767" cy="3917773"/>
          </a:xfrm>
        </p:spPr>
        <p:txBody>
          <a:bodyPr vert="horz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nb-NO" altLang="nb-NO" sz="1700" b="1" dirty="0">
                <a:latin typeface="Arial"/>
                <a:cs typeface="Arial"/>
              </a:rPr>
              <a:t>En 42 år gammel mann kommer til avdelingen </a:t>
            </a:r>
            <a:r>
              <a:rPr lang="nb-NO" altLang="nb-NO" sz="1700" b="1" dirty="0" err="1">
                <a:latin typeface="Arial"/>
                <a:cs typeface="Arial"/>
              </a:rPr>
              <a:t>pga</a:t>
            </a:r>
            <a:r>
              <a:rPr lang="nb-NO" altLang="nb-NO" sz="1700" b="1" dirty="0">
                <a:latin typeface="Arial"/>
                <a:cs typeface="Arial"/>
              </a:rPr>
              <a:t> tåkesyn. Oppstod plutselig da han slappet av i sofaen og så på TV.</a:t>
            </a:r>
            <a:endParaRPr lang="nb-NO" b="1">
              <a:latin typeface="Arial"/>
              <a:cs typeface="Arial"/>
            </a:endParaRPr>
          </a:p>
          <a:p>
            <a:pPr marL="0" indent="0">
              <a:lnSpc>
                <a:spcPct val="110000"/>
              </a:lnSpc>
              <a:buNone/>
            </a:pPr>
            <a:endParaRPr lang="nb-NO" altLang="nb-NO" sz="1700" b="1" dirty="0">
              <a:latin typeface="Arial"/>
              <a:cs typeface="Arial"/>
            </a:endParaRPr>
          </a:p>
          <a:p>
            <a:pPr>
              <a:lnSpc>
                <a:spcPct val="110000"/>
              </a:lnSpc>
            </a:pPr>
            <a:r>
              <a:rPr lang="nb-NO" altLang="nb-NO" sz="1700" dirty="0">
                <a:latin typeface="Arial"/>
                <a:cs typeface="Arial"/>
              </a:rPr>
              <a:t>Det venstre øye er rødt. Han sier at øyet ikke akkurat er vondt - det er mer ”</a:t>
            </a:r>
            <a:r>
              <a:rPr lang="nb-NO" altLang="nb-NO" sz="1700" dirty="0" err="1">
                <a:latin typeface="Arial"/>
                <a:cs typeface="Arial"/>
              </a:rPr>
              <a:t>ubehaglig</a:t>
            </a:r>
            <a:r>
              <a:rPr lang="nb-NO" altLang="nb-NO" sz="1700" dirty="0">
                <a:latin typeface="Arial"/>
                <a:cs typeface="Arial"/>
              </a:rPr>
              <a:t>”. Noe påvirket </a:t>
            </a:r>
            <a:r>
              <a:rPr lang="nb-NO" altLang="nb-NO" sz="1700" dirty="0" err="1">
                <a:latin typeface="Arial"/>
                <a:cs typeface="Arial"/>
              </a:rPr>
              <a:t>synsskaphet</a:t>
            </a:r>
            <a:endParaRPr lang="en-GB" altLang="nb-NO" sz="1700" dirty="0" err="1">
              <a:latin typeface="Arial"/>
              <a:cs typeface="Arial"/>
            </a:endParaRPr>
          </a:p>
          <a:p>
            <a:pPr>
              <a:lnSpc>
                <a:spcPct val="110000"/>
              </a:lnSpc>
            </a:pPr>
            <a:r>
              <a:rPr lang="nb-NO" altLang="nb-NO" sz="1700" dirty="0">
                <a:latin typeface="Arial"/>
                <a:cs typeface="Arial"/>
              </a:rPr>
              <a:t>Pasienten bruker ikke briller eller linser</a:t>
            </a:r>
          </a:p>
          <a:p>
            <a:pPr>
              <a:lnSpc>
                <a:spcPct val="110000"/>
              </a:lnSpc>
            </a:pPr>
            <a:r>
              <a:rPr lang="nb-NO" altLang="nb-NO" sz="1700" dirty="0">
                <a:latin typeface="Arial"/>
                <a:cs typeface="Arial"/>
              </a:rPr>
              <a:t>Temp: 36,6, våken, BT: 120/70, RF:16, NEWS:0</a:t>
            </a:r>
            <a:endParaRPr lang="en-GB" altLang="nb-NO" sz="1700" dirty="0">
              <a:latin typeface="Arial"/>
              <a:cs typeface="Arial"/>
            </a:endParaRPr>
          </a:p>
        </p:txBody>
      </p:sp>
      <p:pic>
        <p:nvPicPr>
          <p:cNvPr id="2" name="Bilde 2" descr="Et bilde som inneholder tekst&#10;&#10;Automatisk generert beskrivelse">
            <a:extLst>
              <a:ext uri="{FF2B5EF4-FFF2-40B4-BE49-F238E27FC236}">
                <a16:creationId xmlns:a16="http://schemas.microsoft.com/office/drawing/2014/main" id="{176B9A2C-DF23-ABDD-07B8-A45215B10F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9525" y="3250322"/>
            <a:ext cx="3591379" cy="1625099"/>
          </a:xfrm>
          <a:prstGeom prst="rect">
            <a:avLst/>
          </a:prstGeom>
        </p:spPr>
      </p:pic>
      <p:sp>
        <p:nvSpPr>
          <p:cNvPr id="525331" name="Freeform: Shape 525330">
            <a:extLst>
              <a:ext uri="{FF2B5EF4-FFF2-40B4-BE49-F238E27FC236}">
                <a16:creationId xmlns:a16="http://schemas.microsoft.com/office/drawing/2014/main" id="{9A0D773F-7A7D-4DBB-9DEA-86BB8B8F4B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036218" y="6209414"/>
            <a:ext cx="5107781" cy="648586"/>
          </a:xfrm>
          <a:custGeom>
            <a:avLst/>
            <a:gdLst>
              <a:gd name="connsiteX0" fmla="*/ 0 w 10753706"/>
              <a:gd name="connsiteY0" fmla="*/ 0 h 1027260"/>
              <a:gd name="connsiteX1" fmla="*/ 10753706 w 10753706"/>
              <a:gd name="connsiteY1" fmla="*/ 0 h 1027260"/>
              <a:gd name="connsiteX2" fmla="*/ 10748809 w 10753706"/>
              <a:gd name="connsiteY2" fmla="*/ 2522 h 1027260"/>
              <a:gd name="connsiteX3" fmla="*/ 10725330 w 10753706"/>
              <a:gd name="connsiteY3" fmla="*/ 11977 h 1027260"/>
              <a:gd name="connsiteX4" fmla="*/ 10615423 w 10753706"/>
              <a:gd name="connsiteY4" fmla="*/ 52967 h 1027260"/>
              <a:gd name="connsiteX5" fmla="*/ 10533936 w 10753706"/>
              <a:gd name="connsiteY5" fmla="*/ 53095 h 1027260"/>
              <a:gd name="connsiteX6" fmla="*/ 10466876 w 10753706"/>
              <a:gd name="connsiteY6" fmla="*/ 45180 h 1027260"/>
              <a:gd name="connsiteX7" fmla="*/ 10355090 w 10753706"/>
              <a:gd name="connsiteY7" fmla="*/ 89741 h 1027260"/>
              <a:gd name="connsiteX8" fmla="*/ 10087145 w 10753706"/>
              <a:gd name="connsiteY8" fmla="*/ 66115 h 1027260"/>
              <a:gd name="connsiteX9" fmla="*/ 10015902 w 10753706"/>
              <a:gd name="connsiteY9" fmla="*/ 76178 h 1027260"/>
              <a:gd name="connsiteX10" fmla="*/ 9806005 w 10753706"/>
              <a:gd name="connsiteY10" fmla="*/ 102435 h 1027260"/>
              <a:gd name="connsiteX11" fmla="*/ 9602583 w 10753706"/>
              <a:gd name="connsiteY11" fmla="*/ 179170 h 1027260"/>
              <a:gd name="connsiteX12" fmla="*/ 9469719 w 10753706"/>
              <a:gd name="connsiteY12" fmla="*/ 174721 h 1027260"/>
              <a:gd name="connsiteX13" fmla="*/ 9408692 w 10753706"/>
              <a:gd name="connsiteY13" fmla="*/ 189513 h 1027260"/>
              <a:gd name="connsiteX14" fmla="*/ 9364151 w 10753706"/>
              <a:gd name="connsiteY14" fmla="*/ 194072 h 1027260"/>
              <a:gd name="connsiteX15" fmla="*/ 9337751 w 10753706"/>
              <a:gd name="connsiteY15" fmla="*/ 197579 h 1027260"/>
              <a:gd name="connsiteX16" fmla="*/ 9297166 w 10753706"/>
              <a:gd name="connsiteY16" fmla="*/ 216558 h 1027260"/>
              <a:gd name="connsiteX17" fmla="*/ 9123859 w 10753706"/>
              <a:gd name="connsiteY17" fmla="*/ 237356 h 1027260"/>
              <a:gd name="connsiteX18" fmla="*/ 8950741 w 10753706"/>
              <a:gd name="connsiteY18" fmla="*/ 238020 h 1027260"/>
              <a:gd name="connsiteX19" fmla="*/ 8718236 w 10753706"/>
              <a:gd name="connsiteY19" fmla="*/ 303148 h 1027260"/>
              <a:gd name="connsiteX20" fmla="*/ 8694011 w 10753706"/>
              <a:gd name="connsiteY20" fmla="*/ 308812 h 1027260"/>
              <a:gd name="connsiteX21" fmla="*/ 8611976 w 10753706"/>
              <a:gd name="connsiteY21" fmla="*/ 324819 h 1027260"/>
              <a:gd name="connsiteX22" fmla="*/ 8562074 w 10753706"/>
              <a:gd name="connsiteY22" fmla="*/ 337971 h 1027260"/>
              <a:gd name="connsiteX23" fmla="*/ 8501724 w 10753706"/>
              <a:gd name="connsiteY23" fmla="*/ 360865 h 1027260"/>
              <a:gd name="connsiteX24" fmla="*/ 8504489 w 10753706"/>
              <a:gd name="connsiteY24" fmla="*/ 364790 h 1027260"/>
              <a:gd name="connsiteX25" fmla="*/ 8492774 w 10753706"/>
              <a:gd name="connsiteY25" fmla="*/ 366181 h 1027260"/>
              <a:gd name="connsiteX26" fmla="*/ 8466405 w 10753706"/>
              <a:gd name="connsiteY26" fmla="*/ 368724 h 1027260"/>
              <a:gd name="connsiteX27" fmla="*/ 8427069 w 10753706"/>
              <a:gd name="connsiteY27" fmla="*/ 387211 h 1027260"/>
              <a:gd name="connsiteX28" fmla="*/ 8387766 w 10753706"/>
              <a:gd name="connsiteY28" fmla="*/ 377161 h 1027260"/>
              <a:gd name="connsiteX29" fmla="*/ 8315874 w 10753706"/>
              <a:gd name="connsiteY29" fmla="*/ 395527 h 1027260"/>
              <a:gd name="connsiteX30" fmla="*/ 8274474 w 10753706"/>
              <a:gd name="connsiteY30" fmla="*/ 405112 h 1027260"/>
              <a:gd name="connsiteX31" fmla="*/ 8234664 w 10753706"/>
              <a:gd name="connsiteY31" fmla="*/ 410219 h 1027260"/>
              <a:gd name="connsiteX32" fmla="*/ 8211268 w 10753706"/>
              <a:gd name="connsiteY32" fmla="*/ 416791 h 1027260"/>
              <a:gd name="connsiteX33" fmla="*/ 8188615 w 10753706"/>
              <a:gd name="connsiteY33" fmla="*/ 421755 h 1027260"/>
              <a:gd name="connsiteX34" fmla="*/ 8179981 w 10753706"/>
              <a:gd name="connsiteY34" fmla="*/ 420402 h 1027260"/>
              <a:gd name="connsiteX35" fmla="*/ 8179307 w 10753706"/>
              <a:gd name="connsiteY35" fmla="*/ 422516 h 1027260"/>
              <a:gd name="connsiteX36" fmla="*/ 8147929 w 10753706"/>
              <a:gd name="connsiteY36" fmla="*/ 450302 h 1027260"/>
              <a:gd name="connsiteX37" fmla="*/ 8089136 w 10753706"/>
              <a:gd name="connsiteY37" fmla="*/ 465283 h 1027260"/>
              <a:gd name="connsiteX38" fmla="*/ 8049973 w 10753706"/>
              <a:gd name="connsiteY38" fmla="*/ 454121 h 1027260"/>
              <a:gd name="connsiteX39" fmla="*/ 7965913 w 10753706"/>
              <a:gd name="connsiteY39" fmla="*/ 464415 h 1027260"/>
              <a:gd name="connsiteX40" fmla="*/ 7945093 w 10753706"/>
              <a:gd name="connsiteY40" fmla="*/ 464798 h 1027260"/>
              <a:gd name="connsiteX41" fmla="*/ 7935335 w 10753706"/>
              <a:gd name="connsiteY41" fmla="*/ 462442 h 1027260"/>
              <a:gd name="connsiteX42" fmla="*/ 7904779 w 10753706"/>
              <a:gd name="connsiteY42" fmla="*/ 471429 h 1027260"/>
              <a:gd name="connsiteX43" fmla="*/ 7855604 w 10753706"/>
              <a:gd name="connsiteY43" fmla="*/ 480199 h 1027260"/>
              <a:gd name="connsiteX44" fmla="*/ 7832630 w 10753706"/>
              <a:gd name="connsiteY44" fmla="*/ 485371 h 1027260"/>
              <a:gd name="connsiteX45" fmla="*/ 7812438 w 10753706"/>
              <a:gd name="connsiteY45" fmla="*/ 485391 h 1027260"/>
              <a:gd name="connsiteX46" fmla="*/ 7701399 w 10753706"/>
              <a:gd name="connsiteY46" fmla="*/ 495197 h 1027260"/>
              <a:gd name="connsiteX47" fmla="*/ 7674778 w 10753706"/>
              <a:gd name="connsiteY47" fmla="*/ 494723 h 1027260"/>
              <a:gd name="connsiteX48" fmla="*/ 7660445 w 10753706"/>
              <a:gd name="connsiteY48" fmla="*/ 490194 h 1027260"/>
              <a:gd name="connsiteX49" fmla="*/ 7651781 w 10753706"/>
              <a:gd name="connsiteY49" fmla="*/ 493084 h 1027260"/>
              <a:gd name="connsiteX50" fmla="*/ 7584807 w 10753706"/>
              <a:gd name="connsiteY50" fmla="*/ 499490 h 1027260"/>
              <a:gd name="connsiteX51" fmla="*/ 7541324 w 10753706"/>
              <a:gd name="connsiteY51" fmla="*/ 504184 h 1027260"/>
              <a:gd name="connsiteX52" fmla="*/ 7541756 w 10753706"/>
              <a:gd name="connsiteY52" fmla="*/ 512184 h 1027260"/>
              <a:gd name="connsiteX53" fmla="*/ 7503906 w 10753706"/>
              <a:gd name="connsiteY53" fmla="*/ 518551 h 1027260"/>
              <a:gd name="connsiteX54" fmla="*/ 7460411 w 10753706"/>
              <a:gd name="connsiteY54" fmla="*/ 517415 h 1027260"/>
              <a:gd name="connsiteX55" fmla="*/ 7460116 w 10753706"/>
              <a:gd name="connsiteY55" fmla="*/ 517548 h 1027260"/>
              <a:gd name="connsiteX56" fmla="*/ 7297810 w 10753706"/>
              <a:gd name="connsiteY56" fmla="*/ 563947 h 1027260"/>
              <a:gd name="connsiteX57" fmla="*/ 6946388 w 10753706"/>
              <a:gd name="connsiteY57" fmla="*/ 665244 h 1027260"/>
              <a:gd name="connsiteX58" fmla="*/ 6741704 w 10753706"/>
              <a:gd name="connsiteY58" fmla="*/ 679365 h 1027260"/>
              <a:gd name="connsiteX59" fmla="*/ 6624680 w 10753706"/>
              <a:gd name="connsiteY59" fmla="*/ 677674 h 1027260"/>
              <a:gd name="connsiteX60" fmla="*/ 6605700 w 10753706"/>
              <a:gd name="connsiteY60" fmla="*/ 683566 h 1027260"/>
              <a:gd name="connsiteX61" fmla="*/ 6576922 w 10753706"/>
              <a:gd name="connsiteY61" fmla="*/ 683030 h 1027260"/>
              <a:gd name="connsiteX62" fmla="*/ 6405123 w 10753706"/>
              <a:gd name="connsiteY62" fmla="*/ 721946 h 1027260"/>
              <a:gd name="connsiteX63" fmla="*/ 6368938 w 10753706"/>
              <a:gd name="connsiteY63" fmla="*/ 717341 h 1027260"/>
              <a:gd name="connsiteX64" fmla="*/ 6295102 w 10753706"/>
              <a:gd name="connsiteY64" fmla="*/ 729508 h 1027260"/>
              <a:gd name="connsiteX65" fmla="*/ 6202084 w 10753706"/>
              <a:gd name="connsiteY65" fmla="*/ 767091 h 1027260"/>
              <a:gd name="connsiteX66" fmla="*/ 6067157 w 10753706"/>
              <a:gd name="connsiteY66" fmla="*/ 790339 h 1027260"/>
              <a:gd name="connsiteX67" fmla="*/ 6061443 w 10753706"/>
              <a:gd name="connsiteY67" fmla="*/ 796151 h 1027260"/>
              <a:gd name="connsiteX68" fmla="*/ 6051406 w 10753706"/>
              <a:gd name="connsiteY68" fmla="*/ 800684 h 1027260"/>
              <a:gd name="connsiteX69" fmla="*/ 6049097 w 10753706"/>
              <a:gd name="connsiteY69" fmla="*/ 800636 h 1027260"/>
              <a:gd name="connsiteX70" fmla="*/ 6034222 w 10753706"/>
              <a:gd name="connsiteY70" fmla="*/ 804110 h 1027260"/>
              <a:gd name="connsiteX71" fmla="*/ 6033121 w 10753706"/>
              <a:gd name="connsiteY71" fmla="*/ 806078 h 1027260"/>
              <a:gd name="connsiteX72" fmla="*/ 6023593 w 10753706"/>
              <a:gd name="connsiteY72" fmla="*/ 808842 h 1027260"/>
              <a:gd name="connsiteX73" fmla="*/ 6006639 w 10753706"/>
              <a:gd name="connsiteY73" fmla="*/ 815304 h 1027260"/>
              <a:gd name="connsiteX74" fmla="*/ 6001762 w 10753706"/>
              <a:gd name="connsiteY74" fmla="*/ 815557 h 1027260"/>
              <a:gd name="connsiteX75" fmla="*/ 5973534 w 10753706"/>
              <a:gd name="connsiteY75" fmla="*/ 823815 h 1027260"/>
              <a:gd name="connsiteX76" fmla="*/ 5972336 w 10753706"/>
              <a:gd name="connsiteY76" fmla="*/ 823476 h 1027260"/>
              <a:gd name="connsiteX77" fmla="*/ 5960841 w 10753706"/>
              <a:gd name="connsiteY77" fmla="*/ 823819 h 1027260"/>
              <a:gd name="connsiteX78" fmla="*/ 5940719 w 10753706"/>
              <a:gd name="connsiteY78" fmla="*/ 825514 h 1027260"/>
              <a:gd name="connsiteX79" fmla="*/ 5884298 w 10753706"/>
              <a:gd name="connsiteY79" fmla="*/ 823806 h 1027260"/>
              <a:gd name="connsiteX80" fmla="*/ 5854779 w 10753706"/>
              <a:gd name="connsiteY80" fmla="*/ 832365 h 1027260"/>
              <a:gd name="connsiteX81" fmla="*/ 5848382 w 10753706"/>
              <a:gd name="connsiteY81" fmla="*/ 833844 h 1027260"/>
              <a:gd name="connsiteX82" fmla="*/ 5848066 w 10753706"/>
              <a:gd name="connsiteY82" fmla="*/ 833772 h 1027260"/>
              <a:gd name="connsiteX83" fmla="*/ 5840944 w 10753706"/>
              <a:gd name="connsiteY83" fmla="*/ 835132 h 1027260"/>
              <a:gd name="connsiteX84" fmla="*/ 5836719 w 10753706"/>
              <a:gd name="connsiteY84" fmla="*/ 836539 h 1027260"/>
              <a:gd name="connsiteX85" fmla="*/ 5824311 w 10753706"/>
              <a:gd name="connsiteY85" fmla="*/ 839408 h 1027260"/>
              <a:gd name="connsiteX86" fmla="*/ 5818788 w 10753706"/>
              <a:gd name="connsiteY86" fmla="*/ 839727 h 1027260"/>
              <a:gd name="connsiteX87" fmla="*/ 5763953 w 10753706"/>
              <a:gd name="connsiteY87" fmla="*/ 834282 h 1027260"/>
              <a:gd name="connsiteX88" fmla="*/ 5667748 w 10753706"/>
              <a:gd name="connsiteY88" fmla="*/ 840211 h 1027260"/>
              <a:gd name="connsiteX89" fmla="*/ 5573108 w 10753706"/>
              <a:gd name="connsiteY89" fmla="*/ 847611 h 1027260"/>
              <a:gd name="connsiteX90" fmla="*/ 5539137 w 10753706"/>
              <a:gd name="connsiteY90" fmla="*/ 851033 h 1027260"/>
              <a:gd name="connsiteX91" fmla="*/ 5510651 w 10753706"/>
              <a:gd name="connsiteY91" fmla="*/ 844215 h 1027260"/>
              <a:gd name="connsiteX92" fmla="*/ 5457331 w 10753706"/>
              <a:gd name="connsiteY92" fmla="*/ 839159 h 1027260"/>
              <a:gd name="connsiteX93" fmla="*/ 5410613 w 10753706"/>
              <a:gd name="connsiteY93" fmla="*/ 834358 h 1027260"/>
              <a:gd name="connsiteX94" fmla="*/ 5370040 w 10753706"/>
              <a:gd name="connsiteY94" fmla="*/ 862127 h 1027260"/>
              <a:gd name="connsiteX95" fmla="*/ 5318778 w 10753706"/>
              <a:gd name="connsiteY95" fmla="*/ 855310 h 1027260"/>
              <a:gd name="connsiteX96" fmla="*/ 5298645 w 10753706"/>
              <a:gd name="connsiteY96" fmla="*/ 855171 h 1027260"/>
              <a:gd name="connsiteX97" fmla="*/ 5253828 w 10753706"/>
              <a:gd name="connsiteY97" fmla="*/ 859670 h 1027260"/>
              <a:gd name="connsiteX98" fmla="*/ 5216955 w 10753706"/>
              <a:gd name="connsiteY98" fmla="*/ 866245 h 1027260"/>
              <a:gd name="connsiteX99" fmla="*/ 5214344 w 10753706"/>
              <a:gd name="connsiteY99" fmla="*/ 868102 h 1027260"/>
              <a:gd name="connsiteX100" fmla="*/ 5195561 w 10753706"/>
              <a:gd name="connsiteY100" fmla="*/ 869949 h 1027260"/>
              <a:gd name="connsiteX101" fmla="*/ 5182555 w 10753706"/>
              <a:gd name="connsiteY101" fmla="*/ 873542 h 1027260"/>
              <a:gd name="connsiteX102" fmla="*/ 5172552 w 10753706"/>
              <a:gd name="connsiteY102" fmla="*/ 878801 h 1027260"/>
              <a:gd name="connsiteX103" fmla="*/ 5027993 w 10753706"/>
              <a:gd name="connsiteY103" fmla="*/ 889666 h 1027260"/>
              <a:gd name="connsiteX104" fmla="*/ 4939844 w 10753706"/>
              <a:gd name="connsiteY104" fmla="*/ 934802 h 1027260"/>
              <a:gd name="connsiteX105" fmla="*/ 4792576 w 10753706"/>
              <a:gd name="connsiteY105" fmla="*/ 934820 h 1027260"/>
              <a:gd name="connsiteX106" fmla="*/ 4602423 w 10753706"/>
              <a:gd name="connsiteY106" fmla="*/ 958063 h 1027260"/>
              <a:gd name="connsiteX107" fmla="*/ 4290656 w 10753706"/>
              <a:gd name="connsiteY107" fmla="*/ 969152 h 1027260"/>
              <a:gd name="connsiteX108" fmla="*/ 3952334 w 10753706"/>
              <a:gd name="connsiteY108" fmla="*/ 954043 h 1027260"/>
              <a:gd name="connsiteX109" fmla="*/ 3858560 w 10753706"/>
              <a:gd name="connsiteY109" fmla="*/ 948781 h 1027260"/>
              <a:gd name="connsiteX110" fmla="*/ 3846597 w 10753706"/>
              <a:gd name="connsiteY110" fmla="*/ 948382 h 1027260"/>
              <a:gd name="connsiteX111" fmla="*/ 3736044 w 10753706"/>
              <a:gd name="connsiteY111" fmla="*/ 947759 h 1027260"/>
              <a:gd name="connsiteX112" fmla="*/ 3713136 w 10753706"/>
              <a:gd name="connsiteY112" fmla="*/ 946963 h 1027260"/>
              <a:gd name="connsiteX113" fmla="*/ 3695939 w 10753706"/>
              <a:gd name="connsiteY113" fmla="*/ 943639 h 1027260"/>
              <a:gd name="connsiteX114" fmla="*/ 3694125 w 10753706"/>
              <a:gd name="connsiteY114" fmla="*/ 940567 h 1027260"/>
              <a:gd name="connsiteX115" fmla="*/ 3681925 w 10753706"/>
              <a:gd name="connsiteY115" fmla="*/ 939706 h 1027260"/>
              <a:gd name="connsiteX116" fmla="*/ 3679204 w 10753706"/>
              <a:gd name="connsiteY116" fmla="*/ 938926 h 1027260"/>
              <a:gd name="connsiteX117" fmla="*/ 3615656 w 10753706"/>
              <a:gd name="connsiteY117" fmla="*/ 940320 h 1027260"/>
              <a:gd name="connsiteX118" fmla="*/ 3567983 w 10753706"/>
              <a:gd name="connsiteY118" fmla="*/ 935596 h 1027260"/>
              <a:gd name="connsiteX119" fmla="*/ 3422423 w 10753706"/>
              <a:gd name="connsiteY119" fmla="*/ 932129 h 1027260"/>
              <a:gd name="connsiteX120" fmla="*/ 3310925 w 10753706"/>
              <a:gd name="connsiteY120" fmla="*/ 911072 h 1027260"/>
              <a:gd name="connsiteX121" fmla="*/ 3139421 w 10753706"/>
              <a:gd name="connsiteY121" fmla="*/ 934151 h 1027260"/>
              <a:gd name="connsiteX122" fmla="*/ 2996922 w 10753706"/>
              <a:gd name="connsiteY122" fmla="*/ 927537 h 1027260"/>
              <a:gd name="connsiteX123" fmla="*/ 2982785 w 10753706"/>
              <a:gd name="connsiteY123" fmla="*/ 931453 h 1027260"/>
              <a:gd name="connsiteX124" fmla="*/ 2967478 w 10753706"/>
              <a:gd name="connsiteY124" fmla="*/ 933397 h 1027260"/>
              <a:gd name="connsiteX125" fmla="*/ 2948552 w 10753706"/>
              <a:gd name="connsiteY125" fmla="*/ 932961 h 1027260"/>
              <a:gd name="connsiteX126" fmla="*/ 2944404 w 10753706"/>
              <a:gd name="connsiteY126" fmla="*/ 934452 h 1027260"/>
              <a:gd name="connsiteX127" fmla="*/ 2908608 w 10753706"/>
              <a:gd name="connsiteY127" fmla="*/ 937205 h 1027260"/>
              <a:gd name="connsiteX128" fmla="*/ 2904443 w 10753706"/>
              <a:gd name="connsiteY128" fmla="*/ 936455 h 1027260"/>
              <a:gd name="connsiteX129" fmla="*/ 2868935 w 10753706"/>
              <a:gd name="connsiteY129" fmla="*/ 938022 h 1027260"/>
              <a:gd name="connsiteX130" fmla="*/ 2868586 w 10753706"/>
              <a:gd name="connsiteY130" fmla="*/ 937487 h 1027260"/>
              <a:gd name="connsiteX131" fmla="*/ 2859191 w 10753706"/>
              <a:gd name="connsiteY131" fmla="*/ 935503 h 1027260"/>
              <a:gd name="connsiteX132" fmla="*/ 2840915 w 10753706"/>
              <a:gd name="connsiteY132" fmla="*/ 932977 h 1027260"/>
              <a:gd name="connsiteX133" fmla="*/ 2763509 w 10753706"/>
              <a:gd name="connsiteY133" fmla="*/ 921850 h 1027260"/>
              <a:gd name="connsiteX134" fmla="*/ 2756121 w 10753706"/>
              <a:gd name="connsiteY134" fmla="*/ 921864 h 1027260"/>
              <a:gd name="connsiteX135" fmla="*/ 2755998 w 10753706"/>
              <a:gd name="connsiteY135" fmla="*/ 921739 h 1027260"/>
              <a:gd name="connsiteX136" fmla="*/ 2748255 w 10753706"/>
              <a:gd name="connsiteY136" fmla="*/ 921505 h 1027260"/>
              <a:gd name="connsiteX137" fmla="*/ 2694601 w 10753706"/>
              <a:gd name="connsiteY137" fmla="*/ 915575 h 1027260"/>
              <a:gd name="connsiteX138" fmla="*/ 2635357 w 10753706"/>
              <a:gd name="connsiteY138" fmla="*/ 910976 h 1027260"/>
              <a:gd name="connsiteX139" fmla="*/ 2601047 w 10753706"/>
              <a:gd name="connsiteY139" fmla="*/ 910263 h 1027260"/>
              <a:gd name="connsiteX140" fmla="*/ 2507482 w 10753706"/>
              <a:gd name="connsiteY140" fmla="*/ 906211 h 1027260"/>
              <a:gd name="connsiteX141" fmla="*/ 2413884 w 10753706"/>
              <a:gd name="connsiteY141" fmla="*/ 900545 h 1027260"/>
              <a:gd name="connsiteX142" fmla="*/ 2368912 w 10753706"/>
              <a:gd name="connsiteY142" fmla="*/ 888755 h 1027260"/>
              <a:gd name="connsiteX143" fmla="*/ 2349490 w 10753706"/>
              <a:gd name="connsiteY143" fmla="*/ 889719 h 1027260"/>
              <a:gd name="connsiteX144" fmla="*/ 2344290 w 10753706"/>
              <a:gd name="connsiteY144" fmla="*/ 890584 h 1027260"/>
              <a:gd name="connsiteX145" fmla="*/ 2336488 w 10753706"/>
              <a:gd name="connsiteY145" fmla="*/ 891058 h 1027260"/>
              <a:gd name="connsiteX146" fmla="*/ 2329015 w 10753706"/>
              <a:gd name="connsiteY146" fmla="*/ 891627 h 1027260"/>
              <a:gd name="connsiteX147" fmla="*/ 2293898 w 10753706"/>
              <a:gd name="connsiteY147" fmla="*/ 896431 h 1027260"/>
              <a:gd name="connsiteX148" fmla="*/ 2243927 w 10753706"/>
              <a:gd name="connsiteY148" fmla="*/ 888076 h 1027260"/>
              <a:gd name="connsiteX149" fmla="*/ 2223920 w 10753706"/>
              <a:gd name="connsiteY149" fmla="*/ 887331 h 1027260"/>
              <a:gd name="connsiteX150" fmla="*/ 2213081 w 10753706"/>
              <a:gd name="connsiteY150" fmla="*/ 886302 h 1027260"/>
              <a:gd name="connsiteX151" fmla="*/ 2212307 w 10753706"/>
              <a:gd name="connsiteY151" fmla="*/ 885829 h 1027260"/>
              <a:gd name="connsiteX152" fmla="*/ 2152321 w 10753706"/>
              <a:gd name="connsiteY152" fmla="*/ 894418 h 1027260"/>
              <a:gd name="connsiteX153" fmla="*/ 2140985 w 10753706"/>
              <a:gd name="connsiteY153" fmla="*/ 895968 h 1027260"/>
              <a:gd name="connsiteX154" fmla="*/ 2121210 w 10753706"/>
              <a:gd name="connsiteY154" fmla="*/ 899354 h 1027260"/>
              <a:gd name="connsiteX155" fmla="*/ 2119146 w 10753706"/>
              <a:gd name="connsiteY155" fmla="*/ 899033 h 1027260"/>
              <a:gd name="connsiteX156" fmla="*/ 2105666 w 10753706"/>
              <a:gd name="connsiteY156" fmla="*/ 902240 h 1027260"/>
              <a:gd name="connsiteX157" fmla="*/ 2094924 w 10753706"/>
              <a:gd name="connsiteY157" fmla="*/ 907203 h 1027260"/>
              <a:gd name="connsiteX158" fmla="*/ 1949478 w 10753706"/>
              <a:gd name="connsiteY158" fmla="*/ 913748 h 1027260"/>
              <a:gd name="connsiteX159" fmla="*/ 1749684 w 10753706"/>
              <a:gd name="connsiteY159" fmla="*/ 942223 h 1027260"/>
              <a:gd name="connsiteX160" fmla="*/ 1585576 w 10753706"/>
              <a:gd name="connsiteY160" fmla="*/ 954170 h 1027260"/>
              <a:gd name="connsiteX161" fmla="*/ 1476250 w 10753706"/>
              <a:gd name="connsiteY161" fmla="*/ 950653 h 1027260"/>
              <a:gd name="connsiteX162" fmla="*/ 1433927 w 10753706"/>
              <a:gd name="connsiteY162" fmla="*/ 959926 h 1027260"/>
              <a:gd name="connsiteX163" fmla="*/ 1414893 w 10753706"/>
              <a:gd name="connsiteY163" fmla="*/ 957671 h 1027260"/>
              <a:gd name="connsiteX164" fmla="*/ 1411585 w 10753706"/>
              <a:gd name="connsiteY164" fmla="*/ 957179 h 1027260"/>
              <a:gd name="connsiteX165" fmla="*/ 1398896 w 10753706"/>
              <a:gd name="connsiteY165" fmla="*/ 957460 h 1027260"/>
              <a:gd name="connsiteX166" fmla="*/ 1394632 w 10753706"/>
              <a:gd name="connsiteY166" fmla="*/ 954725 h 1027260"/>
              <a:gd name="connsiteX167" fmla="*/ 1375043 w 10753706"/>
              <a:gd name="connsiteY167" fmla="*/ 953132 h 1027260"/>
              <a:gd name="connsiteX168" fmla="*/ 1351876 w 10753706"/>
              <a:gd name="connsiteY168" fmla="*/ 954436 h 1027260"/>
              <a:gd name="connsiteX169" fmla="*/ 1242676 w 10753706"/>
              <a:gd name="connsiteY169" fmla="*/ 963767 h 1027260"/>
              <a:gd name="connsiteX170" fmla="*/ 1205993 w 10753706"/>
              <a:gd name="connsiteY170" fmla="*/ 974080 h 1027260"/>
              <a:gd name="connsiteX171" fmla="*/ 1052221 w 10753706"/>
              <a:gd name="connsiteY171" fmla="*/ 963954 h 1027260"/>
              <a:gd name="connsiteX172" fmla="*/ 968270 w 10753706"/>
              <a:gd name="connsiteY172" fmla="*/ 964761 h 1027260"/>
              <a:gd name="connsiteX173" fmla="*/ 874493 w 10753706"/>
              <a:gd name="connsiteY173" fmla="*/ 998122 h 1027260"/>
              <a:gd name="connsiteX174" fmla="*/ 814411 w 10753706"/>
              <a:gd name="connsiteY174" fmla="*/ 1007391 h 1027260"/>
              <a:gd name="connsiteX175" fmla="*/ 688604 w 10753706"/>
              <a:gd name="connsiteY175" fmla="*/ 1015631 h 1027260"/>
              <a:gd name="connsiteX176" fmla="*/ 618171 w 10753706"/>
              <a:gd name="connsiteY176" fmla="*/ 1027260 h 1027260"/>
              <a:gd name="connsiteX177" fmla="*/ 570379 w 10753706"/>
              <a:gd name="connsiteY177" fmla="*/ 1023487 h 1027260"/>
              <a:gd name="connsiteX178" fmla="*/ 482519 w 10753706"/>
              <a:gd name="connsiteY178" fmla="*/ 1002108 h 1027260"/>
              <a:gd name="connsiteX179" fmla="*/ 475319 w 10753706"/>
              <a:gd name="connsiteY179" fmla="*/ 1009922 h 1027260"/>
              <a:gd name="connsiteX180" fmla="*/ 431104 w 10753706"/>
              <a:gd name="connsiteY180" fmla="*/ 1009317 h 1027260"/>
              <a:gd name="connsiteX181" fmla="*/ 363782 w 10753706"/>
              <a:gd name="connsiteY181" fmla="*/ 1007585 h 1027260"/>
              <a:gd name="connsiteX182" fmla="*/ 325533 w 10753706"/>
              <a:gd name="connsiteY182" fmla="*/ 1008502 h 1027260"/>
              <a:gd name="connsiteX183" fmla="*/ 220429 w 10753706"/>
              <a:gd name="connsiteY183" fmla="*/ 1008927 h 1027260"/>
              <a:gd name="connsiteX184" fmla="*/ 114676 w 10753706"/>
              <a:gd name="connsiteY184" fmla="*/ 1007765 h 1027260"/>
              <a:gd name="connsiteX185" fmla="*/ 13470 w 10753706"/>
              <a:gd name="connsiteY185" fmla="*/ 998544 h 1027260"/>
              <a:gd name="connsiteX186" fmla="*/ 0 w 10753706"/>
              <a:gd name="connsiteY186" fmla="*/ 997355 h 1027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</a:cxnLst>
            <a:rect l="l" t="t" r="r" b="b"/>
            <a:pathLst>
              <a:path w="10753706" h="1027260">
                <a:moveTo>
                  <a:pt x="0" y="0"/>
                </a:moveTo>
                <a:lnTo>
                  <a:pt x="10753706" y="0"/>
                </a:lnTo>
                <a:lnTo>
                  <a:pt x="10748809" y="2522"/>
                </a:lnTo>
                <a:cubicBezTo>
                  <a:pt x="10744031" y="4644"/>
                  <a:pt x="10737551" y="7204"/>
                  <a:pt x="10725330" y="11977"/>
                </a:cubicBezTo>
                <a:cubicBezTo>
                  <a:pt x="10700888" y="21523"/>
                  <a:pt x="10652058" y="39304"/>
                  <a:pt x="10615423" y="52967"/>
                </a:cubicBezTo>
                <a:cubicBezTo>
                  <a:pt x="10598524" y="49017"/>
                  <a:pt x="10550674" y="61360"/>
                  <a:pt x="10533936" y="53095"/>
                </a:cubicBezTo>
                <a:cubicBezTo>
                  <a:pt x="10519435" y="55674"/>
                  <a:pt x="10480156" y="49393"/>
                  <a:pt x="10466876" y="45180"/>
                </a:cubicBezTo>
                <a:cubicBezTo>
                  <a:pt x="10443145" y="68059"/>
                  <a:pt x="10382269" y="71294"/>
                  <a:pt x="10355090" y="89741"/>
                </a:cubicBezTo>
                <a:cubicBezTo>
                  <a:pt x="10286222" y="95376"/>
                  <a:pt x="10146285" y="63529"/>
                  <a:pt x="10087145" y="66115"/>
                </a:cubicBezTo>
                <a:cubicBezTo>
                  <a:pt x="10067575" y="79584"/>
                  <a:pt x="10043111" y="68921"/>
                  <a:pt x="10015902" y="76178"/>
                </a:cubicBezTo>
                <a:cubicBezTo>
                  <a:pt x="9952302" y="84628"/>
                  <a:pt x="9893286" y="103337"/>
                  <a:pt x="9806005" y="102435"/>
                </a:cubicBezTo>
                <a:cubicBezTo>
                  <a:pt x="9782247" y="141133"/>
                  <a:pt x="9674787" y="151643"/>
                  <a:pt x="9602583" y="179170"/>
                </a:cubicBezTo>
                <a:cubicBezTo>
                  <a:pt x="9557658" y="187584"/>
                  <a:pt x="9478290" y="154235"/>
                  <a:pt x="9469719" y="174721"/>
                </a:cubicBezTo>
                <a:cubicBezTo>
                  <a:pt x="9443779" y="165070"/>
                  <a:pt x="9431317" y="185692"/>
                  <a:pt x="9408692" y="189513"/>
                </a:cubicBezTo>
                <a:cubicBezTo>
                  <a:pt x="9387154" y="183843"/>
                  <a:pt x="9380475" y="191089"/>
                  <a:pt x="9364151" y="194072"/>
                </a:cubicBezTo>
                <a:cubicBezTo>
                  <a:pt x="9354686" y="190222"/>
                  <a:pt x="9340485" y="191782"/>
                  <a:pt x="9337751" y="197579"/>
                </a:cubicBezTo>
                <a:cubicBezTo>
                  <a:pt x="9349566" y="209270"/>
                  <a:pt x="9297468" y="207714"/>
                  <a:pt x="9297166" y="216558"/>
                </a:cubicBezTo>
                <a:cubicBezTo>
                  <a:pt x="9269057" y="220999"/>
                  <a:pt x="9139630" y="221783"/>
                  <a:pt x="9123859" y="237356"/>
                </a:cubicBezTo>
                <a:cubicBezTo>
                  <a:pt x="9068176" y="249209"/>
                  <a:pt x="8975349" y="235349"/>
                  <a:pt x="8950741" y="238020"/>
                </a:cubicBezTo>
                <a:cubicBezTo>
                  <a:pt x="8916265" y="215428"/>
                  <a:pt x="8822808" y="292026"/>
                  <a:pt x="8718236" y="303148"/>
                </a:cubicBezTo>
                <a:cubicBezTo>
                  <a:pt x="8703111" y="302060"/>
                  <a:pt x="8695551" y="302792"/>
                  <a:pt x="8694011" y="308812"/>
                </a:cubicBezTo>
                <a:cubicBezTo>
                  <a:pt x="8661810" y="312764"/>
                  <a:pt x="8637956" y="329628"/>
                  <a:pt x="8611976" y="324819"/>
                </a:cubicBezTo>
                <a:cubicBezTo>
                  <a:pt x="8621849" y="336388"/>
                  <a:pt x="8562809" y="325917"/>
                  <a:pt x="8562074" y="337971"/>
                </a:cubicBezTo>
                <a:cubicBezTo>
                  <a:pt x="8543699" y="343978"/>
                  <a:pt x="8511321" y="356396"/>
                  <a:pt x="8501724" y="360865"/>
                </a:cubicBezTo>
                <a:lnTo>
                  <a:pt x="8504489" y="364790"/>
                </a:lnTo>
                <a:lnTo>
                  <a:pt x="8492774" y="366181"/>
                </a:lnTo>
                <a:lnTo>
                  <a:pt x="8466405" y="368724"/>
                </a:lnTo>
                <a:cubicBezTo>
                  <a:pt x="8455454" y="372229"/>
                  <a:pt x="8440175" y="385805"/>
                  <a:pt x="8427069" y="387211"/>
                </a:cubicBezTo>
                <a:cubicBezTo>
                  <a:pt x="8400442" y="392215"/>
                  <a:pt x="8397079" y="382989"/>
                  <a:pt x="8387766" y="377161"/>
                </a:cubicBezTo>
                <a:cubicBezTo>
                  <a:pt x="8369233" y="378548"/>
                  <a:pt x="8334756" y="390869"/>
                  <a:pt x="8315874" y="395527"/>
                </a:cubicBezTo>
                <a:cubicBezTo>
                  <a:pt x="8306664" y="400500"/>
                  <a:pt x="8272845" y="393679"/>
                  <a:pt x="8274474" y="405112"/>
                </a:cubicBezTo>
                <a:cubicBezTo>
                  <a:pt x="8255483" y="406194"/>
                  <a:pt x="8244963" y="408376"/>
                  <a:pt x="8234664" y="410219"/>
                </a:cubicBezTo>
                <a:lnTo>
                  <a:pt x="8211268" y="416791"/>
                </a:lnTo>
                <a:cubicBezTo>
                  <a:pt x="8204720" y="419941"/>
                  <a:pt x="8197411" y="422004"/>
                  <a:pt x="8188615" y="421755"/>
                </a:cubicBezTo>
                <a:lnTo>
                  <a:pt x="8179981" y="420402"/>
                </a:lnTo>
                <a:lnTo>
                  <a:pt x="8179307" y="422516"/>
                </a:lnTo>
                <a:cubicBezTo>
                  <a:pt x="8179027" y="425797"/>
                  <a:pt x="8175790" y="448341"/>
                  <a:pt x="8147929" y="450302"/>
                </a:cubicBezTo>
                <a:cubicBezTo>
                  <a:pt x="8130300" y="457967"/>
                  <a:pt x="8114933" y="461015"/>
                  <a:pt x="8089136" y="465283"/>
                </a:cubicBezTo>
                <a:cubicBezTo>
                  <a:pt x="8072810" y="465920"/>
                  <a:pt x="8069376" y="451569"/>
                  <a:pt x="8049973" y="454121"/>
                </a:cubicBezTo>
                <a:cubicBezTo>
                  <a:pt x="7974508" y="471465"/>
                  <a:pt x="8006050" y="447139"/>
                  <a:pt x="7965913" y="464415"/>
                </a:cubicBezTo>
                <a:cubicBezTo>
                  <a:pt x="7958234" y="466025"/>
                  <a:pt x="7951405" y="465800"/>
                  <a:pt x="7945093" y="464798"/>
                </a:cubicBezTo>
                <a:lnTo>
                  <a:pt x="7935335" y="462442"/>
                </a:lnTo>
                <a:lnTo>
                  <a:pt x="7904779" y="471429"/>
                </a:lnTo>
                <a:cubicBezTo>
                  <a:pt x="7889387" y="474999"/>
                  <a:pt x="7872867" y="477951"/>
                  <a:pt x="7855604" y="480199"/>
                </a:cubicBezTo>
                <a:cubicBezTo>
                  <a:pt x="7850005" y="476378"/>
                  <a:pt x="7838628" y="483595"/>
                  <a:pt x="7832630" y="485371"/>
                </a:cubicBezTo>
                <a:cubicBezTo>
                  <a:pt x="7831473" y="482645"/>
                  <a:pt x="7816623" y="482661"/>
                  <a:pt x="7812438" y="485391"/>
                </a:cubicBezTo>
                <a:cubicBezTo>
                  <a:pt x="7709470" y="505049"/>
                  <a:pt x="7759426" y="473956"/>
                  <a:pt x="7701399" y="495197"/>
                </a:cubicBezTo>
                <a:cubicBezTo>
                  <a:pt x="7690986" y="496989"/>
                  <a:pt x="7682397" y="496365"/>
                  <a:pt x="7674778" y="494723"/>
                </a:cubicBezTo>
                <a:lnTo>
                  <a:pt x="7660445" y="490194"/>
                </a:lnTo>
                <a:lnTo>
                  <a:pt x="7651781" y="493084"/>
                </a:lnTo>
                <a:cubicBezTo>
                  <a:pt x="7616113" y="496548"/>
                  <a:pt x="7603273" y="491735"/>
                  <a:pt x="7584807" y="499490"/>
                </a:cubicBezTo>
                <a:cubicBezTo>
                  <a:pt x="7549256" y="490212"/>
                  <a:pt x="7563949" y="500167"/>
                  <a:pt x="7541324" y="504184"/>
                </a:cubicBezTo>
                <a:cubicBezTo>
                  <a:pt x="7523851" y="508307"/>
                  <a:pt x="7559546" y="509825"/>
                  <a:pt x="7541756" y="512184"/>
                </a:cubicBezTo>
                <a:cubicBezTo>
                  <a:pt x="7520963" y="510864"/>
                  <a:pt x="7525755" y="520497"/>
                  <a:pt x="7503906" y="518551"/>
                </a:cubicBezTo>
                <a:cubicBezTo>
                  <a:pt x="7505924" y="510774"/>
                  <a:pt x="7464361" y="523683"/>
                  <a:pt x="7460411" y="517415"/>
                </a:cubicBezTo>
                <a:lnTo>
                  <a:pt x="7460116" y="517548"/>
                </a:lnTo>
                <a:cubicBezTo>
                  <a:pt x="7447785" y="530928"/>
                  <a:pt x="7310141" y="550568"/>
                  <a:pt x="7297810" y="563947"/>
                </a:cubicBezTo>
                <a:cubicBezTo>
                  <a:pt x="7221791" y="605698"/>
                  <a:pt x="7039072" y="646008"/>
                  <a:pt x="6946388" y="665244"/>
                </a:cubicBezTo>
                <a:cubicBezTo>
                  <a:pt x="6853704" y="684480"/>
                  <a:pt x="6804875" y="677485"/>
                  <a:pt x="6741704" y="679365"/>
                </a:cubicBezTo>
                <a:lnTo>
                  <a:pt x="6624680" y="677674"/>
                </a:lnTo>
                <a:lnTo>
                  <a:pt x="6605700" y="683566"/>
                </a:lnTo>
                <a:cubicBezTo>
                  <a:pt x="6603309" y="685184"/>
                  <a:pt x="6599550" y="685647"/>
                  <a:pt x="6576922" y="683030"/>
                </a:cubicBezTo>
                <a:cubicBezTo>
                  <a:pt x="6527275" y="698355"/>
                  <a:pt x="6440981" y="702347"/>
                  <a:pt x="6405123" y="721946"/>
                </a:cubicBezTo>
                <a:cubicBezTo>
                  <a:pt x="6407963" y="715467"/>
                  <a:pt x="6383450" y="712913"/>
                  <a:pt x="6368938" y="717341"/>
                </a:cubicBezTo>
                <a:cubicBezTo>
                  <a:pt x="6377914" y="692119"/>
                  <a:pt x="6315316" y="744281"/>
                  <a:pt x="6295102" y="729508"/>
                </a:cubicBezTo>
                <a:cubicBezTo>
                  <a:pt x="6300358" y="744473"/>
                  <a:pt x="6240070" y="776254"/>
                  <a:pt x="6202084" y="767091"/>
                </a:cubicBezTo>
                <a:cubicBezTo>
                  <a:pt x="6152826" y="774744"/>
                  <a:pt x="6122010" y="790367"/>
                  <a:pt x="6067157" y="790339"/>
                </a:cubicBezTo>
                <a:cubicBezTo>
                  <a:pt x="6066310" y="792484"/>
                  <a:pt x="6064283" y="794403"/>
                  <a:pt x="6061443" y="796151"/>
                </a:cubicBezTo>
                <a:lnTo>
                  <a:pt x="6051406" y="800684"/>
                </a:lnTo>
                <a:lnTo>
                  <a:pt x="6049097" y="800636"/>
                </a:lnTo>
                <a:cubicBezTo>
                  <a:pt x="6040408" y="801393"/>
                  <a:pt x="6036299" y="802645"/>
                  <a:pt x="6034222" y="804110"/>
                </a:cubicBezTo>
                <a:lnTo>
                  <a:pt x="6033121" y="806078"/>
                </a:lnTo>
                <a:lnTo>
                  <a:pt x="6023593" y="808842"/>
                </a:lnTo>
                <a:lnTo>
                  <a:pt x="6006639" y="815304"/>
                </a:lnTo>
                <a:lnTo>
                  <a:pt x="6001762" y="815557"/>
                </a:lnTo>
                <a:lnTo>
                  <a:pt x="5973534" y="823815"/>
                </a:lnTo>
                <a:lnTo>
                  <a:pt x="5972336" y="823476"/>
                </a:lnTo>
                <a:cubicBezTo>
                  <a:pt x="5969004" y="822901"/>
                  <a:pt x="5965329" y="822833"/>
                  <a:pt x="5960841" y="823819"/>
                </a:cubicBezTo>
                <a:cubicBezTo>
                  <a:pt x="5955860" y="815655"/>
                  <a:pt x="5953515" y="821882"/>
                  <a:pt x="5940719" y="825514"/>
                </a:cubicBezTo>
                <a:cubicBezTo>
                  <a:pt x="5930130" y="813644"/>
                  <a:pt x="5900943" y="827979"/>
                  <a:pt x="5884298" y="823806"/>
                </a:cubicBezTo>
                <a:cubicBezTo>
                  <a:pt x="5875133" y="826741"/>
                  <a:pt x="5865250" y="829630"/>
                  <a:pt x="5854779" y="832365"/>
                </a:cubicBezTo>
                <a:lnTo>
                  <a:pt x="5848382" y="833844"/>
                </a:lnTo>
                <a:lnTo>
                  <a:pt x="5848066" y="833772"/>
                </a:lnTo>
                <a:cubicBezTo>
                  <a:pt x="5846273" y="833879"/>
                  <a:pt x="5844018" y="834284"/>
                  <a:pt x="5840944" y="835132"/>
                </a:cubicBezTo>
                <a:lnTo>
                  <a:pt x="5836719" y="836539"/>
                </a:lnTo>
                <a:lnTo>
                  <a:pt x="5824311" y="839408"/>
                </a:lnTo>
                <a:lnTo>
                  <a:pt x="5818788" y="839727"/>
                </a:lnTo>
                <a:cubicBezTo>
                  <a:pt x="5797008" y="838594"/>
                  <a:pt x="5786883" y="822081"/>
                  <a:pt x="5763953" y="834282"/>
                </a:cubicBezTo>
                <a:cubicBezTo>
                  <a:pt x="5726813" y="837521"/>
                  <a:pt x="5699446" y="830949"/>
                  <a:pt x="5667748" y="840211"/>
                </a:cubicBezTo>
                <a:cubicBezTo>
                  <a:pt x="5632959" y="843205"/>
                  <a:pt x="5601436" y="842280"/>
                  <a:pt x="5573108" y="847611"/>
                </a:cubicBezTo>
                <a:cubicBezTo>
                  <a:pt x="5560030" y="845832"/>
                  <a:pt x="5549547" y="851598"/>
                  <a:pt x="5539137" y="851033"/>
                </a:cubicBezTo>
                <a:cubicBezTo>
                  <a:pt x="5528728" y="850467"/>
                  <a:pt x="5529256" y="837509"/>
                  <a:pt x="5510651" y="844215"/>
                </a:cubicBezTo>
                <a:cubicBezTo>
                  <a:pt x="5494241" y="833607"/>
                  <a:pt x="5466101" y="839171"/>
                  <a:pt x="5457331" y="839159"/>
                </a:cubicBezTo>
                <a:lnTo>
                  <a:pt x="5410613" y="834358"/>
                </a:lnTo>
                <a:lnTo>
                  <a:pt x="5370040" y="862127"/>
                </a:lnTo>
                <a:cubicBezTo>
                  <a:pt x="5357863" y="856469"/>
                  <a:pt x="5319115" y="868069"/>
                  <a:pt x="5318778" y="855310"/>
                </a:cubicBezTo>
                <a:cubicBezTo>
                  <a:pt x="5303920" y="857760"/>
                  <a:pt x="5296727" y="863736"/>
                  <a:pt x="5298645" y="855171"/>
                </a:cubicBezTo>
                <a:cubicBezTo>
                  <a:pt x="5287819" y="855897"/>
                  <a:pt x="5267444" y="857825"/>
                  <a:pt x="5253828" y="859670"/>
                </a:cubicBezTo>
                <a:lnTo>
                  <a:pt x="5216955" y="866245"/>
                </a:lnTo>
                <a:lnTo>
                  <a:pt x="5214344" y="868102"/>
                </a:lnTo>
                <a:cubicBezTo>
                  <a:pt x="5210778" y="868719"/>
                  <a:pt x="5200859" y="869042"/>
                  <a:pt x="5195561" y="869949"/>
                </a:cubicBezTo>
                <a:lnTo>
                  <a:pt x="5182555" y="873542"/>
                </a:lnTo>
                <a:cubicBezTo>
                  <a:pt x="5178496" y="875023"/>
                  <a:pt x="5175066" y="876746"/>
                  <a:pt x="5172552" y="878801"/>
                </a:cubicBezTo>
                <a:cubicBezTo>
                  <a:pt x="5121406" y="873797"/>
                  <a:pt x="5080096" y="886529"/>
                  <a:pt x="5027993" y="889666"/>
                </a:cubicBezTo>
                <a:cubicBezTo>
                  <a:pt x="4999924" y="877115"/>
                  <a:pt x="4946973" y="919452"/>
                  <a:pt x="4939844" y="934802"/>
                </a:cubicBezTo>
                <a:cubicBezTo>
                  <a:pt x="4895154" y="940701"/>
                  <a:pt x="4844006" y="928240"/>
                  <a:pt x="4792576" y="934820"/>
                </a:cubicBezTo>
                <a:lnTo>
                  <a:pt x="4602423" y="958063"/>
                </a:lnTo>
                <a:cubicBezTo>
                  <a:pt x="4488530" y="967131"/>
                  <a:pt x="4399004" y="969822"/>
                  <a:pt x="4290656" y="969152"/>
                </a:cubicBezTo>
                <a:cubicBezTo>
                  <a:pt x="4182308" y="968482"/>
                  <a:pt x="4046938" y="971167"/>
                  <a:pt x="3952334" y="954043"/>
                </a:cubicBezTo>
                <a:lnTo>
                  <a:pt x="3858560" y="948781"/>
                </a:lnTo>
                <a:lnTo>
                  <a:pt x="3846597" y="948382"/>
                </a:lnTo>
                <a:cubicBezTo>
                  <a:pt x="3807516" y="956616"/>
                  <a:pt x="3767475" y="941640"/>
                  <a:pt x="3736044" y="947759"/>
                </a:cubicBezTo>
                <a:cubicBezTo>
                  <a:pt x="3727323" y="948128"/>
                  <a:pt x="3719828" y="947771"/>
                  <a:pt x="3713136" y="946963"/>
                </a:cubicBezTo>
                <a:lnTo>
                  <a:pt x="3695939" y="943639"/>
                </a:lnTo>
                <a:lnTo>
                  <a:pt x="3694125" y="940567"/>
                </a:lnTo>
                <a:lnTo>
                  <a:pt x="3681925" y="939706"/>
                </a:lnTo>
                <a:lnTo>
                  <a:pt x="3679204" y="938926"/>
                </a:lnTo>
                <a:cubicBezTo>
                  <a:pt x="3668160" y="939028"/>
                  <a:pt x="3634193" y="940875"/>
                  <a:pt x="3615656" y="940320"/>
                </a:cubicBezTo>
                <a:cubicBezTo>
                  <a:pt x="3582626" y="936974"/>
                  <a:pt x="3593904" y="949140"/>
                  <a:pt x="3567983" y="935596"/>
                </a:cubicBezTo>
                <a:cubicBezTo>
                  <a:pt x="3504185" y="939048"/>
                  <a:pt x="3482818" y="922224"/>
                  <a:pt x="3422423" y="932129"/>
                </a:cubicBezTo>
                <a:cubicBezTo>
                  <a:pt x="3369166" y="933413"/>
                  <a:pt x="3329486" y="910108"/>
                  <a:pt x="3310925" y="911072"/>
                </a:cubicBezTo>
                <a:cubicBezTo>
                  <a:pt x="3261363" y="909787"/>
                  <a:pt x="3198415" y="933574"/>
                  <a:pt x="3139421" y="934151"/>
                </a:cubicBezTo>
                <a:cubicBezTo>
                  <a:pt x="3088799" y="931012"/>
                  <a:pt x="3038941" y="938464"/>
                  <a:pt x="2996922" y="927537"/>
                </a:cubicBezTo>
                <a:cubicBezTo>
                  <a:pt x="2992673" y="929234"/>
                  <a:pt x="2987900" y="930498"/>
                  <a:pt x="2982785" y="931453"/>
                </a:cubicBezTo>
                <a:lnTo>
                  <a:pt x="2967478" y="933397"/>
                </a:lnTo>
                <a:lnTo>
                  <a:pt x="2948552" y="932961"/>
                </a:lnTo>
                <a:lnTo>
                  <a:pt x="2944404" y="934452"/>
                </a:lnTo>
                <a:lnTo>
                  <a:pt x="2908608" y="937205"/>
                </a:lnTo>
                <a:lnTo>
                  <a:pt x="2904443" y="936455"/>
                </a:lnTo>
                <a:lnTo>
                  <a:pt x="2868935" y="938022"/>
                </a:lnTo>
                <a:lnTo>
                  <a:pt x="2868586" y="937487"/>
                </a:lnTo>
                <a:cubicBezTo>
                  <a:pt x="2866994" y="936327"/>
                  <a:pt x="2864292" y="935538"/>
                  <a:pt x="2859191" y="935503"/>
                </a:cubicBezTo>
                <a:cubicBezTo>
                  <a:pt x="2869075" y="927418"/>
                  <a:pt x="2856828" y="932364"/>
                  <a:pt x="2840915" y="932977"/>
                </a:cubicBezTo>
                <a:lnTo>
                  <a:pt x="2763509" y="921850"/>
                </a:lnTo>
                <a:lnTo>
                  <a:pt x="2756121" y="921864"/>
                </a:lnTo>
                <a:cubicBezTo>
                  <a:pt x="2756081" y="921822"/>
                  <a:pt x="2756039" y="921781"/>
                  <a:pt x="2755998" y="921739"/>
                </a:cubicBezTo>
                <a:cubicBezTo>
                  <a:pt x="2754445" y="921476"/>
                  <a:pt x="2752036" y="921380"/>
                  <a:pt x="2748255" y="921505"/>
                </a:cubicBezTo>
                <a:lnTo>
                  <a:pt x="2694601" y="915575"/>
                </a:lnTo>
                <a:cubicBezTo>
                  <a:pt x="2671223" y="919874"/>
                  <a:pt x="2666972" y="913376"/>
                  <a:pt x="2635357" y="910976"/>
                </a:cubicBezTo>
                <a:cubicBezTo>
                  <a:pt x="2621906" y="915051"/>
                  <a:pt x="2611315" y="913542"/>
                  <a:pt x="2601047" y="910263"/>
                </a:cubicBezTo>
                <a:cubicBezTo>
                  <a:pt x="2570084" y="912074"/>
                  <a:pt x="2542135" y="907435"/>
                  <a:pt x="2507482" y="906211"/>
                </a:cubicBezTo>
                <a:cubicBezTo>
                  <a:pt x="2469706" y="911437"/>
                  <a:pt x="2450920" y="901812"/>
                  <a:pt x="2413884" y="900545"/>
                </a:cubicBezTo>
                <a:cubicBezTo>
                  <a:pt x="2381338" y="909664"/>
                  <a:pt x="2387753" y="892438"/>
                  <a:pt x="2368912" y="888755"/>
                </a:cubicBezTo>
                <a:lnTo>
                  <a:pt x="2349490" y="889719"/>
                </a:lnTo>
                <a:lnTo>
                  <a:pt x="2344290" y="890584"/>
                </a:lnTo>
                <a:cubicBezTo>
                  <a:pt x="2340673" y="891041"/>
                  <a:pt x="2338228" y="891167"/>
                  <a:pt x="2336488" y="891058"/>
                </a:cubicBezTo>
                <a:lnTo>
                  <a:pt x="2329015" y="891627"/>
                </a:lnTo>
                <a:cubicBezTo>
                  <a:pt x="2316843" y="893039"/>
                  <a:pt x="2305064" y="894669"/>
                  <a:pt x="2293898" y="896431"/>
                </a:cubicBezTo>
                <a:cubicBezTo>
                  <a:pt x="2282637" y="890404"/>
                  <a:pt x="2242346" y="900851"/>
                  <a:pt x="2243927" y="888076"/>
                </a:cubicBezTo>
                <a:cubicBezTo>
                  <a:pt x="2228778" y="890081"/>
                  <a:pt x="2220725" y="895845"/>
                  <a:pt x="2223920" y="887331"/>
                </a:cubicBezTo>
                <a:cubicBezTo>
                  <a:pt x="2218877" y="887756"/>
                  <a:pt x="2215583" y="887254"/>
                  <a:pt x="2213081" y="886302"/>
                </a:cubicBezTo>
                <a:lnTo>
                  <a:pt x="2212307" y="885829"/>
                </a:lnTo>
                <a:lnTo>
                  <a:pt x="2152321" y="894418"/>
                </a:lnTo>
                <a:lnTo>
                  <a:pt x="2140985" y="895968"/>
                </a:lnTo>
                <a:lnTo>
                  <a:pt x="2121210" y="899354"/>
                </a:lnTo>
                <a:lnTo>
                  <a:pt x="2119146" y="899033"/>
                </a:lnTo>
                <a:lnTo>
                  <a:pt x="2105666" y="902240"/>
                </a:lnTo>
                <a:cubicBezTo>
                  <a:pt x="2101407" y="903601"/>
                  <a:pt x="2097735" y="905221"/>
                  <a:pt x="2094924" y="907203"/>
                </a:cubicBezTo>
                <a:cubicBezTo>
                  <a:pt x="2044793" y="900664"/>
                  <a:pt x="2001785" y="912168"/>
                  <a:pt x="1949478" y="913748"/>
                </a:cubicBezTo>
                <a:cubicBezTo>
                  <a:pt x="1891937" y="919585"/>
                  <a:pt x="1810334" y="935486"/>
                  <a:pt x="1749684" y="942223"/>
                </a:cubicBezTo>
                <a:lnTo>
                  <a:pt x="1585576" y="954170"/>
                </a:lnTo>
                <a:cubicBezTo>
                  <a:pt x="1549165" y="943719"/>
                  <a:pt x="1511425" y="950847"/>
                  <a:pt x="1476250" y="950653"/>
                </a:cubicBezTo>
                <a:cubicBezTo>
                  <a:pt x="1488515" y="961596"/>
                  <a:pt x="1432660" y="946795"/>
                  <a:pt x="1433927" y="959926"/>
                </a:cubicBezTo>
                <a:cubicBezTo>
                  <a:pt x="1427485" y="959475"/>
                  <a:pt x="1421205" y="958623"/>
                  <a:pt x="1414893" y="957671"/>
                </a:cubicBezTo>
                <a:lnTo>
                  <a:pt x="1411585" y="957179"/>
                </a:lnTo>
                <a:lnTo>
                  <a:pt x="1398896" y="957460"/>
                </a:lnTo>
                <a:lnTo>
                  <a:pt x="1394632" y="954725"/>
                </a:lnTo>
                <a:lnTo>
                  <a:pt x="1375043" y="953132"/>
                </a:lnTo>
                <a:cubicBezTo>
                  <a:pt x="1367813" y="952970"/>
                  <a:pt x="1360155" y="953305"/>
                  <a:pt x="1351876" y="954436"/>
                </a:cubicBezTo>
                <a:cubicBezTo>
                  <a:pt x="1325912" y="963028"/>
                  <a:pt x="1274459" y="952492"/>
                  <a:pt x="1242676" y="963767"/>
                </a:cubicBezTo>
                <a:cubicBezTo>
                  <a:pt x="1230276" y="966918"/>
                  <a:pt x="1216715" y="977098"/>
                  <a:pt x="1205993" y="974080"/>
                </a:cubicBezTo>
                <a:cubicBezTo>
                  <a:pt x="1174251" y="974112"/>
                  <a:pt x="1086982" y="964420"/>
                  <a:pt x="1052221" y="963954"/>
                </a:cubicBezTo>
                <a:cubicBezTo>
                  <a:pt x="1038515" y="970622"/>
                  <a:pt x="1009522" y="962342"/>
                  <a:pt x="968270" y="964761"/>
                </a:cubicBezTo>
                <a:cubicBezTo>
                  <a:pt x="943437" y="973698"/>
                  <a:pt x="900136" y="991017"/>
                  <a:pt x="874493" y="998122"/>
                </a:cubicBezTo>
                <a:cubicBezTo>
                  <a:pt x="848849" y="1005226"/>
                  <a:pt x="853424" y="1009427"/>
                  <a:pt x="814411" y="1007391"/>
                </a:cubicBezTo>
                <a:cubicBezTo>
                  <a:pt x="765926" y="1022821"/>
                  <a:pt x="732885" y="1009859"/>
                  <a:pt x="688604" y="1015631"/>
                </a:cubicBezTo>
                <a:cubicBezTo>
                  <a:pt x="638045" y="1020877"/>
                  <a:pt x="677999" y="1011556"/>
                  <a:pt x="618171" y="1027260"/>
                </a:cubicBezTo>
                <a:cubicBezTo>
                  <a:pt x="609680" y="1023165"/>
                  <a:pt x="583253" y="1020277"/>
                  <a:pt x="570379" y="1023487"/>
                </a:cubicBezTo>
                <a:cubicBezTo>
                  <a:pt x="543992" y="1022523"/>
                  <a:pt x="505183" y="1001686"/>
                  <a:pt x="482519" y="1002108"/>
                </a:cubicBezTo>
                <a:cubicBezTo>
                  <a:pt x="464011" y="1002285"/>
                  <a:pt x="495211" y="1007995"/>
                  <a:pt x="475319" y="1009922"/>
                </a:cubicBezTo>
                <a:cubicBezTo>
                  <a:pt x="450818" y="1011135"/>
                  <a:pt x="454804" y="1022539"/>
                  <a:pt x="431104" y="1009317"/>
                </a:cubicBezTo>
                <a:cubicBezTo>
                  <a:pt x="406857" y="1014651"/>
                  <a:pt x="399686" y="1008456"/>
                  <a:pt x="363782" y="1007585"/>
                </a:cubicBezTo>
                <a:cubicBezTo>
                  <a:pt x="350440" y="1012231"/>
                  <a:pt x="338145" y="1011245"/>
                  <a:pt x="325533" y="1008502"/>
                </a:cubicBezTo>
                <a:cubicBezTo>
                  <a:pt x="291944" y="1011745"/>
                  <a:pt x="259251" y="1008497"/>
                  <a:pt x="220429" y="1008927"/>
                </a:cubicBezTo>
                <a:cubicBezTo>
                  <a:pt x="180594" y="1015852"/>
                  <a:pt x="156150" y="1007265"/>
                  <a:pt x="114676" y="1007765"/>
                </a:cubicBezTo>
                <a:cubicBezTo>
                  <a:pt x="85718" y="1006195"/>
                  <a:pt x="43316" y="1001491"/>
                  <a:pt x="13470" y="998544"/>
                </a:cubicBezTo>
                <a:lnTo>
                  <a:pt x="0" y="997355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3741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531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27375" name="Rectangle 527374">
            <a:extLst>
              <a:ext uri="{FF2B5EF4-FFF2-40B4-BE49-F238E27FC236}">
                <a16:creationId xmlns:a16="http://schemas.microsoft.com/office/drawing/2014/main" id="{7FF47CB7-972F-479F-A36D-9E72D26EC8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7377" name="Freeform: Shape 527376">
            <a:extLst>
              <a:ext uri="{FF2B5EF4-FFF2-40B4-BE49-F238E27FC236}">
                <a16:creationId xmlns:a16="http://schemas.microsoft.com/office/drawing/2014/main" id="{0D153B68-5844-490D-8E67-F616D6D72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8824632" cy="2061837"/>
          </a:xfrm>
          <a:custGeom>
            <a:avLst/>
            <a:gdLst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13657 w 10768629"/>
              <a:gd name="connsiteY144" fmla="*/ 1730706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40853 w 10768629"/>
              <a:gd name="connsiteY141" fmla="*/ 1657958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232341 w 10768629"/>
              <a:gd name="connsiteY179" fmla="*/ 1785942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232341 w 10768629"/>
              <a:gd name="connsiteY179" fmla="*/ 1785942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0257 w 10768629"/>
              <a:gd name="connsiteY182" fmla="*/ 1789615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84330 h 1978172"/>
              <a:gd name="connsiteX182" fmla="*/ 1120257 w 10768629"/>
              <a:gd name="connsiteY182" fmla="*/ 1789615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</a:cxnLst>
            <a:rect l="l" t="t" r="r" b="b"/>
            <a:pathLst>
              <a:path w="10768629" h="1978172">
                <a:moveTo>
                  <a:pt x="0" y="0"/>
                </a:moveTo>
                <a:lnTo>
                  <a:pt x="10768629" y="0"/>
                </a:lnTo>
                <a:lnTo>
                  <a:pt x="10733254" y="31439"/>
                </a:lnTo>
                <a:lnTo>
                  <a:pt x="10727085" y="37910"/>
                </a:lnTo>
                <a:cubicBezTo>
                  <a:pt x="10712973" y="56080"/>
                  <a:pt x="10699457" y="78430"/>
                  <a:pt x="10675953" y="68623"/>
                </a:cubicBezTo>
                <a:cubicBezTo>
                  <a:pt x="10685972" y="89202"/>
                  <a:pt x="10641629" y="69781"/>
                  <a:pt x="10637091" y="90361"/>
                </a:cubicBezTo>
                <a:cubicBezTo>
                  <a:pt x="10635214" y="107005"/>
                  <a:pt x="10621323" y="104993"/>
                  <a:pt x="10610971" y="110764"/>
                </a:cubicBezTo>
                <a:cubicBezTo>
                  <a:pt x="10603980" y="127568"/>
                  <a:pt x="10551417" y="141180"/>
                  <a:pt x="10532872" y="138028"/>
                </a:cubicBezTo>
                <a:cubicBezTo>
                  <a:pt x="10480300" y="119072"/>
                  <a:pt x="10440532" y="186296"/>
                  <a:pt x="10398558" y="172911"/>
                </a:cubicBezTo>
                <a:cubicBezTo>
                  <a:pt x="10387708" y="174114"/>
                  <a:pt x="10378792" y="177646"/>
                  <a:pt x="10371128" y="182609"/>
                </a:cubicBezTo>
                <a:lnTo>
                  <a:pt x="10352178" y="199976"/>
                </a:lnTo>
                <a:lnTo>
                  <a:pt x="10351815" y="211879"/>
                </a:lnTo>
                <a:lnTo>
                  <a:pt x="10337471" y="218661"/>
                </a:lnTo>
                <a:lnTo>
                  <a:pt x="10334625" y="222351"/>
                </a:lnTo>
                <a:cubicBezTo>
                  <a:pt x="10321108" y="225227"/>
                  <a:pt x="10278615" y="228401"/>
                  <a:pt x="10256365" y="235917"/>
                </a:cubicBezTo>
                <a:cubicBezTo>
                  <a:pt x="10218136" y="258033"/>
                  <a:pt x="10224552" y="209685"/>
                  <a:pt x="10201127" y="267448"/>
                </a:cubicBezTo>
                <a:cubicBezTo>
                  <a:pt x="10121320" y="273476"/>
                  <a:pt x="10040763" y="345580"/>
                  <a:pt x="9961218" y="326720"/>
                </a:cubicBezTo>
                <a:cubicBezTo>
                  <a:pt x="9980173" y="341621"/>
                  <a:pt x="9883038" y="318484"/>
                  <a:pt x="9859715" y="355698"/>
                </a:cubicBezTo>
                <a:cubicBezTo>
                  <a:pt x="9812822" y="367758"/>
                  <a:pt x="9752089" y="383830"/>
                  <a:pt x="9679867" y="399081"/>
                </a:cubicBezTo>
                <a:cubicBezTo>
                  <a:pt x="9618357" y="415668"/>
                  <a:pt x="9525492" y="446315"/>
                  <a:pt x="9490654" y="455225"/>
                </a:cubicBezTo>
                <a:lnTo>
                  <a:pt x="9470837" y="452539"/>
                </a:lnTo>
                <a:lnTo>
                  <a:pt x="9469082" y="454891"/>
                </a:lnTo>
                <a:cubicBezTo>
                  <a:pt x="9460057" y="461184"/>
                  <a:pt x="9453495" y="461729"/>
                  <a:pt x="9448038" y="459733"/>
                </a:cubicBezTo>
                <a:lnTo>
                  <a:pt x="9396821" y="455795"/>
                </a:lnTo>
                <a:lnTo>
                  <a:pt x="9392197" y="459796"/>
                </a:lnTo>
                <a:lnTo>
                  <a:pt x="9347994" y="464462"/>
                </a:lnTo>
                <a:cubicBezTo>
                  <a:pt x="9347959" y="465155"/>
                  <a:pt x="9347925" y="465846"/>
                  <a:pt x="9347889" y="466539"/>
                </a:cubicBezTo>
                <a:cubicBezTo>
                  <a:pt x="9346648" y="471307"/>
                  <a:pt x="9343831" y="475025"/>
                  <a:pt x="9337639" y="476654"/>
                </a:cubicBezTo>
                <a:cubicBezTo>
                  <a:pt x="9354547" y="503661"/>
                  <a:pt x="9307720" y="510631"/>
                  <a:pt x="9287964" y="513052"/>
                </a:cubicBezTo>
                <a:cubicBezTo>
                  <a:pt x="9269905" y="526173"/>
                  <a:pt x="9245386" y="544358"/>
                  <a:pt x="9229283" y="555377"/>
                </a:cubicBezTo>
                <a:lnTo>
                  <a:pt x="9220274" y="557502"/>
                </a:lnTo>
                <a:cubicBezTo>
                  <a:pt x="9220250" y="557668"/>
                  <a:pt x="9220226" y="557835"/>
                  <a:pt x="9220202" y="558001"/>
                </a:cubicBezTo>
                <a:cubicBezTo>
                  <a:pt x="9218468" y="559434"/>
                  <a:pt x="9215591" y="560497"/>
                  <a:pt x="9210908" y="561147"/>
                </a:cubicBezTo>
                <a:lnTo>
                  <a:pt x="9186374" y="565502"/>
                </a:lnTo>
                <a:lnTo>
                  <a:pt x="9181058" y="569943"/>
                </a:lnTo>
                <a:lnTo>
                  <a:pt x="9167549" y="584727"/>
                </a:lnTo>
                <a:lnTo>
                  <a:pt x="9149110" y="598906"/>
                </a:lnTo>
                <a:cubicBezTo>
                  <a:pt x="9133575" y="594395"/>
                  <a:pt x="9087390" y="636567"/>
                  <a:pt x="9078556" y="644039"/>
                </a:cubicBezTo>
                <a:lnTo>
                  <a:pt x="8996399" y="690055"/>
                </a:lnTo>
                <a:cubicBezTo>
                  <a:pt x="8913147" y="777045"/>
                  <a:pt x="8867993" y="772591"/>
                  <a:pt x="8803791" y="813860"/>
                </a:cubicBezTo>
                <a:cubicBezTo>
                  <a:pt x="8745270" y="819906"/>
                  <a:pt x="8690049" y="823612"/>
                  <a:pt x="8636202" y="848463"/>
                </a:cubicBezTo>
                <a:cubicBezTo>
                  <a:pt x="8594799" y="860014"/>
                  <a:pt x="8568613" y="864779"/>
                  <a:pt x="8555372" y="883171"/>
                </a:cubicBezTo>
                <a:lnTo>
                  <a:pt x="8507229" y="901665"/>
                </a:lnTo>
                <a:lnTo>
                  <a:pt x="8428473" y="927985"/>
                </a:lnTo>
                <a:cubicBezTo>
                  <a:pt x="8428287" y="929817"/>
                  <a:pt x="8428100" y="931648"/>
                  <a:pt x="8427914" y="933480"/>
                </a:cubicBezTo>
                <a:lnTo>
                  <a:pt x="8420327" y="941984"/>
                </a:lnTo>
                <a:lnTo>
                  <a:pt x="8394729" y="948347"/>
                </a:lnTo>
                <a:lnTo>
                  <a:pt x="8380548" y="987916"/>
                </a:lnTo>
                <a:lnTo>
                  <a:pt x="8375330" y="965444"/>
                </a:lnTo>
                <a:cubicBezTo>
                  <a:pt x="8372375" y="964202"/>
                  <a:pt x="8344433" y="977378"/>
                  <a:pt x="8340796" y="980522"/>
                </a:cubicBezTo>
                <a:cubicBezTo>
                  <a:pt x="8328292" y="982128"/>
                  <a:pt x="8319237" y="991089"/>
                  <a:pt x="8304438" y="996739"/>
                </a:cubicBezTo>
                <a:cubicBezTo>
                  <a:pt x="8297193" y="1005683"/>
                  <a:pt x="8289328" y="1014568"/>
                  <a:pt x="8280929" y="1023089"/>
                </a:cubicBezTo>
                <a:lnTo>
                  <a:pt x="8275760" y="1027772"/>
                </a:lnTo>
                <a:lnTo>
                  <a:pt x="8275478" y="1027605"/>
                </a:lnTo>
                <a:cubicBezTo>
                  <a:pt x="8273970" y="1028076"/>
                  <a:pt x="8251461" y="1029408"/>
                  <a:pt x="8249003" y="1032033"/>
                </a:cubicBezTo>
                <a:lnTo>
                  <a:pt x="8203836" y="1037347"/>
                </a:lnTo>
                <a:cubicBezTo>
                  <a:pt x="8172789" y="1049890"/>
                  <a:pt x="8148166" y="1034625"/>
                  <a:pt x="8122936" y="1063113"/>
                </a:cubicBezTo>
                <a:cubicBezTo>
                  <a:pt x="8093850" y="1074757"/>
                  <a:pt x="8066781" y="1075350"/>
                  <a:pt x="8043658" y="1092746"/>
                </a:cubicBezTo>
                <a:cubicBezTo>
                  <a:pt x="8032157" y="1089174"/>
                  <a:pt x="8022145" y="1089998"/>
                  <a:pt x="8015351" y="1105478"/>
                </a:cubicBezTo>
                <a:cubicBezTo>
                  <a:pt x="7987544" y="1113006"/>
                  <a:pt x="7977708" y="1099152"/>
                  <a:pt x="7963145" y="1119346"/>
                </a:cubicBezTo>
                <a:cubicBezTo>
                  <a:pt x="7942622" y="1098880"/>
                  <a:pt x="7943760" y="1109516"/>
                  <a:pt x="7938145" y="1120225"/>
                </a:cubicBezTo>
                <a:lnTo>
                  <a:pt x="7937238" y="1121204"/>
                </a:lnTo>
                <a:lnTo>
                  <a:pt x="7934398" y="1118240"/>
                </a:lnTo>
                <a:lnTo>
                  <a:pt x="7918248" y="1124371"/>
                </a:lnTo>
                <a:lnTo>
                  <a:pt x="7914119" y="1127653"/>
                </a:lnTo>
                <a:cubicBezTo>
                  <a:pt x="7911201" y="1129547"/>
                  <a:pt x="7909169" y="1130331"/>
                  <a:pt x="7907658" y="1130350"/>
                </a:cubicBezTo>
                <a:lnTo>
                  <a:pt x="7907434" y="1130103"/>
                </a:lnTo>
                <a:lnTo>
                  <a:pt x="7901508" y="1133245"/>
                </a:lnTo>
                <a:cubicBezTo>
                  <a:pt x="7891644" y="1139271"/>
                  <a:pt x="7882185" y="1145815"/>
                  <a:pt x="7873287" y="1152609"/>
                </a:cubicBezTo>
                <a:cubicBezTo>
                  <a:pt x="7864672" y="1141906"/>
                  <a:pt x="7845199" y="1159242"/>
                  <a:pt x="7834833" y="1153868"/>
                </a:cubicBezTo>
                <a:lnTo>
                  <a:pt x="7828661" y="1139994"/>
                </a:lnTo>
                <a:lnTo>
                  <a:pt x="7823966" y="1143178"/>
                </a:lnTo>
                <a:lnTo>
                  <a:pt x="7815078" y="1151776"/>
                </a:lnTo>
                <a:cubicBezTo>
                  <a:pt x="7813692" y="1152943"/>
                  <a:pt x="7812687" y="1153116"/>
                  <a:pt x="7812026" y="1151522"/>
                </a:cubicBezTo>
                <a:cubicBezTo>
                  <a:pt x="7806555" y="1153054"/>
                  <a:pt x="7788673" y="1159989"/>
                  <a:pt x="7782249" y="1160970"/>
                </a:cubicBezTo>
                <a:lnTo>
                  <a:pt x="7773476" y="1157414"/>
                </a:lnTo>
                <a:lnTo>
                  <a:pt x="7769600" y="1157365"/>
                </a:lnTo>
                <a:lnTo>
                  <a:pt x="7752631" y="1172815"/>
                </a:lnTo>
                <a:lnTo>
                  <a:pt x="7739392" y="1192062"/>
                </a:lnTo>
                <a:lnTo>
                  <a:pt x="7677677" y="1216394"/>
                </a:lnTo>
                <a:lnTo>
                  <a:pt x="7586920" y="1261888"/>
                </a:lnTo>
                <a:cubicBezTo>
                  <a:pt x="7556723" y="1298911"/>
                  <a:pt x="7489187" y="1284518"/>
                  <a:pt x="7486100" y="1292563"/>
                </a:cubicBezTo>
                <a:cubicBezTo>
                  <a:pt x="7454875" y="1308356"/>
                  <a:pt x="7453335" y="1326361"/>
                  <a:pt x="7411323" y="1340732"/>
                </a:cubicBezTo>
                <a:cubicBezTo>
                  <a:pt x="7372519" y="1390006"/>
                  <a:pt x="7288617" y="1403664"/>
                  <a:pt x="7240698" y="1438832"/>
                </a:cubicBezTo>
                <a:cubicBezTo>
                  <a:pt x="7206467" y="1417136"/>
                  <a:pt x="7227555" y="1441678"/>
                  <a:pt x="7197675" y="1447530"/>
                </a:cubicBezTo>
                <a:cubicBezTo>
                  <a:pt x="7211601" y="1474927"/>
                  <a:pt x="7159483" y="1444981"/>
                  <a:pt x="7164788" y="1480293"/>
                </a:cubicBezTo>
                <a:cubicBezTo>
                  <a:pt x="7159184" y="1480240"/>
                  <a:pt x="7153584" y="1479075"/>
                  <a:pt x="7147929" y="1477641"/>
                </a:cubicBezTo>
                <a:lnTo>
                  <a:pt x="7144965" y="1476908"/>
                </a:lnTo>
                <a:lnTo>
                  <a:pt x="7134299" y="1479969"/>
                </a:lnTo>
                <a:lnTo>
                  <a:pt x="7129809" y="1473339"/>
                </a:lnTo>
                <a:lnTo>
                  <a:pt x="7112688" y="1472575"/>
                </a:lnTo>
                <a:cubicBezTo>
                  <a:pt x="7106506" y="1473449"/>
                  <a:pt x="7100123" y="1475741"/>
                  <a:pt x="7093470" y="1480300"/>
                </a:cubicBezTo>
                <a:cubicBezTo>
                  <a:pt x="7079039" y="1501274"/>
                  <a:pt x="7048991" y="1495718"/>
                  <a:pt x="7025034" y="1506934"/>
                </a:cubicBezTo>
                <a:lnTo>
                  <a:pt x="7014783" y="1515868"/>
                </a:lnTo>
                <a:lnTo>
                  <a:pt x="6979706" y="1523511"/>
                </a:lnTo>
                <a:lnTo>
                  <a:pt x="6977890" y="1525793"/>
                </a:lnTo>
                <a:cubicBezTo>
                  <a:pt x="6971996" y="1527914"/>
                  <a:pt x="6959488" y="1529941"/>
                  <a:pt x="6944339" y="1536237"/>
                </a:cubicBezTo>
                <a:lnTo>
                  <a:pt x="6886996" y="1563569"/>
                </a:lnTo>
                <a:lnTo>
                  <a:pt x="6874510" y="1558469"/>
                </a:lnTo>
                <a:lnTo>
                  <a:pt x="6871943" y="1554651"/>
                </a:lnTo>
                <a:lnTo>
                  <a:pt x="6856174" y="1562024"/>
                </a:lnTo>
                <a:lnTo>
                  <a:pt x="6842321" y="1560554"/>
                </a:lnTo>
                <a:lnTo>
                  <a:pt x="6832713" y="1569357"/>
                </a:lnTo>
                <a:lnTo>
                  <a:pt x="6816351" y="1571495"/>
                </a:lnTo>
                <a:cubicBezTo>
                  <a:pt x="6810216" y="1571510"/>
                  <a:pt x="6803310" y="1571324"/>
                  <a:pt x="6795800" y="1572010"/>
                </a:cubicBezTo>
                <a:lnTo>
                  <a:pt x="6777546" y="1568661"/>
                </a:lnTo>
                <a:lnTo>
                  <a:pt x="6751528" y="1574143"/>
                </a:lnTo>
                <a:cubicBezTo>
                  <a:pt x="6731455" y="1578562"/>
                  <a:pt x="6712054" y="1582098"/>
                  <a:pt x="6691966" y="1582255"/>
                </a:cubicBezTo>
                <a:cubicBezTo>
                  <a:pt x="6677921" y="1590738"/>
                  <a:pt x="6663787" y="1595441"/>
                  <a:pt x="6646941" y="1588471"/>
                </a:cubicBezTo>
                <a:cubicBezTo>
                  <a:pt x="6605135" y="1597971"/>
                  <a:pt x="6598373" y="1612583"/>
                  <a:pt x="6568576" y="1606488"/>
                </a:cubicBezTo>
                <a:cubicBezTo>
                  <a:pt x="6562510" y="1614734"/>
                  <a:pt x="6558067" y="1619360"/>
                  <a:pt x="6554358" y="1621701"/>
                </a:cubicBezTo>
                <a:cubicBezTo>
                  <a:pt x="6543227" y="1628727"/>
                  <a:pt x="6538724" y="1615196"/>
                  <a:pt x="6516968" y="1617195"/>
                </a:cubicBezTo>
                <a:cubicBezTo>
                  <a:pt x="6493173" y="1617368"/>
                  <a:pt x="6528193" y="1598652"/>
                  <a:pt x="6506479" y="1602227"/>
                </a:cubicBezTo>
                <a:cubicBezTo>
                  <a:pt x="6486674" y="1613929"/>
                  <a:pt x="6478484" y="1593997"/>
                  <a:pt x="6458436" y="1607332"/>
                </a:cubicBezTo>
                <a:cubicBezTo>
                  <a:pt x="6471168" y="1620800"/>
                  <a:pt x="6410323" y="1615478"/>
                  <a:pt x="6414786" y="1628815"/>
                </a:cubicBezTo>
                <a:cubicBezTo>
                  <a:pt x="6385942" y="1615041"/>
                  <a:pt x="6386569" y="1640238"/>
                  <a:pt x="6357085" y="1640846"/>
                </a:cubicBezTo>
                <a:cubicBezTo>
                  <a:pt x="6341163" y="1636809"/>
                  <a:pt x="6331497" y="1637754"/>
                  <a:pt x="6322636" y="1648213"/>
                </a:cubicBezTo>
                <a:cubicBezTo>
                  <a:pt x="6248448" y="1627802"/>
                  <a:pt x="6286748" y="1654976"/>
                  <a:pt x="6226172" y="1654676"/>
                </a:cubicBezTo>
                <a:lnTo>
                  <a:pt x="6221217" y="1654506"/>
                </a:lnTo>
                <a:lnTo>
                  <a:pt x="6204956" y="1664280"/>
                </a:lnTo>
                <a:cubicBezTo>
                  <a:pt x="6204728" y="1665114"/>
                  <a:pt x="6204498" y="1665947"/>
                  <a:pt x="6204270" y="1666782"/>
                </a:cubicBezTo>
                <a:lnTo>
                  <a:pt x="6143810" y="1661963"/>
                </a:lnTo>
                <a:lnTo>
                  <a:pt x="6136560" y="1665728"/>
                </a:lnTo>
                <a:lnTo>
                  <a:pt x="6096155" y="1656951"/>
                </a:lnTo>
                <a:lnTo>
                  <a:pt x="6075812" y="1655422"/>
                </a:lnTo>
                <a:lnTo>
                  <a:pt x="6039495" y="1649680"/>
                </a:lnTo>
                <a:lnTo>
                  <a:pt x="6036523" y="1652121"/>
                </a:lnTo>
                <a:lnTo>
                  <a:pt x="6029328" y="1649904"/>
                </a:lnTo>
                <a:lnTo>
                  <a:pt x="6024075" y="1652779"/>
                </a:lnTo>
                <a:lnTo>
                  <a:pt x="6018085" y="1652030"/>
                </a:lnTo>
                <a:cubicBezTo>
                  <a:pt x="6006658" y="1653831"/>
                  <a:pt x="5968194" y="1662035"/>
                  <a:pt x="5955513" y="1663584"/>
                </a:cubicBezTo>
                <a:lnTo>
                  <a:pt x="5941996" y="1661326"/>
                </a:lnTo>
                <a:lnTo>
                  <a:pt x="5931789" y="1669915"/>
                </a:lnTo>
                <a:lnTo>
                  <a:pt x="5888686" y="1672175"/>
                </a:lnTo>
                <a:lnTo>
                  <a:pt x="5873794" y="1665454"/>
                </a:lnTo>
                <a:lnTo>
                  <a:pt x="5860022" y="1660635"/>
                </a:lnTo>
                <a:lnTo>
                  <a:pt x="5858237" y="1660649"/>
                </a:lnTo>
                <a:lnTo>
                  <a:pt x="5840319" y="1660798"/>
                </a:lnTo>
                <a:lnTo>
                  <a:pt x="5806984" y="1661075"/>
                </a:lnTo>
                <a:cubicBezTo>
                  <a:pt x="5785708" y="1661533"/>
                  <a:pt x="5764126" y="1662974"/>
                  <a:pt x="5742351" y="1667489"/>
                </a:cubicBezTo>
                <a:cubicBezTo>
                  <a:pt x="5659069" y="1645168"/>
                  <a:pt x="5615134" y="1706361"/>
                  <a:pt x="5521171" y="1671626"/>
                </a:cubicBezTo>
                <a:cubicBezTo>
                  <a:pt x="5491803" y="1671296"/>
                  <a:pt x="5498089" y="1662666"/>
                  <a:pt x="5457384" y="1683952"/>
                </a:cubicBezTo>
                <a:cubicBezTo>
                  <a:pt x="5356959" y="1699287"/>
                  <a:pt x="5078905" y="1774579"/>
                  <a:pt x="4950070" y="1748401"/>
                </a:cubicBezTo>
                <a:cubicBezTo>
                  <a:pt x="4918276" y="1752255"/>
                  <a:pt x="4891043" y="1756936"/>
                  <a:pt x="4872172" y="1757222"/>
                </a:cubicBezTo>
                <a:lnTo>
                  <a:pt x="4809524" y="1761033"/>
                </a:lnTo>
                <a:cubicBezTo>
                  <a:pt x="4791324" y="1772975"/>
                  <a:pt x="4777258" y="1754591"/>
                  <a:pt x="4759058" y="1766533"/>
                </a:cubicBezTo>
                <a:cubicBezTo>
                  <a:pt x="4747481" y="1770744"/>
                  <a:pt x="4734604" y="1772921"/>
                  <a:pt x="4719749" y="1771811"/>
                </a:cubicBezTo>
                <a:cubicBezTo>
                  <a:pt x="4671168" y="1780243"/>
                  <a:pt x="4634134" y="1775931"/>
                  <a:pt x="4568686" y="1786141"/>
                </a:cubicBezTo>
                <a:cubicBezTo>
                  <a:pt x="4544667" y="1777910"/>
                  <a:pt x="4432547" y="1778168"/>
                  <a:pt x="4418751" y="1796932"/>
                </a:cubicBezTo>
                <a:cubicBezTo>
                  <a:pt x="4403360" y="1801488"/>
                  <a:pt x="4385278" y="1795746"/>
                  <a:pt x="4378377" y="1815528"/>
                </a:cubicBezTo>
                <a:cubicBezTo>
                  <a:pt x="4366870" y="1839461"/>
                  <a:pt x="4337372" y="1814003"/>
                  <a:pt x="4320575" y="1832722"/>
                </a:cubicBezTo>
                <a:cubicBezTo>
                  <a:pt x="4277898" y="1857053"/>
                  <a:pt x="4243945" y="1846759"/>
                  <a:pt x="4211935" y="1860177"/>
                </a:cubicBezTo>
                <a:cubicBezTo>
                  <a:pt x="4181519" y="1859584"/>
                  <a:pt x="4171342" y="1859762"/>
                  <a:pt x="4101228" y="1868717"/>
                </a:cubicBezTo>
                <a:cubicBezTo>
                  <a:pt x="4080159" y="1876188"/>
                  <a:pt x="4039427" y="1877381"/>
                  <a:pt x="3973223" y="1881015"/>
                </a:cubicBezTo>
                <a:cubicBezTo>
                  <a:pt x="3971330" y="1884974"/>
                  <a:pt x="3952843" y="1879225"/>
                  <a:pt x="3900992" y="1880603"/>
                </a:cubicBezTo>
                <a:cubicBezTo>
                  <a:pt x="3849141" y="1881981"/>
                  <a:pt x="3740060" y="1895686"/>
                  <a:pt x="3662119" y="1889285"/>
                </a:cubicBezTo>
                <a:cubicBezTo>
                  <a:pt x="3565155" y="1881322"/>
                  <a:pt x="3613412" y="1915150"/>
                  <a:pt x="3496919" y="1873180"/>
                </a:cubicBezTo>
                <a:cubicBezTo>
                  <a:pt x="3488062" y="1895719"/>
                  <a:pt x="3474293" y="1876288"/>
                  <a:pt x="3449433" y="1889681"/>
                </a:cubicBezTo>
                <a:cubicBezTo>
                  <a:pt x="3406553" y="1891629"/>
                  <a:pt x="3413217" y="1897797"/>
                  <a:pt x="3369766" y="1916653"/>
                </a:cubicBezTo>
                <a:cubicBezTo>
                  <a:pt x="3338805" y="1929531"/>
                  <a:pt x="3289487" y="1928617"/>
                  <a:pt x="3269672" y="1938036"/>
                </a:cubicBezTo>
                <a:lnTo>
                  <a:pt x="3224897" y="1943733"/>
                </a:lnTo>
                <a:cubicBezTo>
                  <a:pt x="3188693" y="1949271"/>
                  <a:pt x="3178540" y="1909145"/>
                  <a:pt x="3161463" y="1946591"/>
                </a:cubicBezTo>
                <a:lnTo>
                  <a:pt x="3112044" y="1935614"/>
                </a:lnTo>
                <a:lnTo>
                  <a:pt x="3069716" y="1930463"/>
                </a:lnTo>
                <a:cubicBezTo>
                  <a:pt x="3049937" y="1924285"/>
                  <a:pt x="3047816" y="1925644"/>
                  <a:pt x="3005773" y="1915878"/>
                </a:cubicBezTo>
                <a:cubicBezTo>
                  <a:pt x="2978838" y="1921092"/>
                  <a:pt x="2967972" y="1927319"/>
                  <a:pt x="2897201" y="1926772"/>
                </a:cubicBezTo>
                <a:lnTo>
                  <a:pt x="2783891" y="1931749"/>
                </a:lnTo>
                <a:cubicBezTo>
                  <a:pt x="2753098" y="1932794"/>
                  <a:pt x="2731621" y="1915151"/>
                  <a:pt x="2712447" y="1933044"/>
                </a:cubicBezTo>
                <a:cubicBezTo>
                  <a:pt x="2621923" y="1990472"/>
                  <a:pt x="2637976" y="1949546"/>
                  <a:pt x="2560151" y="1963609"/>
                </a:cubicBezTo>
                <a:cubicBezTo>
                  <a:pt x="2472084" y="1973456"/>
                  <a:pt x="2423631" y="1962133"/>
                  <a:pt x="2367221" y="1971884"/>
                </a:cubicBezTo>
                <a:cubicBezTo>
                  <a:pt x="2355331" y="1950582"/>
                  <a:pt x="2295649" y="1950006"/>
                  <a:pt x="2272130" y="1961162"/>
                </a:cubicBezTo>
                <a:cubicBezTo>
                  <a:pt x="2229336" y="1964326"/>
                  <a:pt x="2232627" y="1943953"/>
                  <a:pt x="2189404" y="1978172"/>
                </a:cubicBezTo>
                <a:cubicBezTo>
                  <a:pt x="2153824" y="1968017"/>
                  <a:pt x="2114605" y="1969166"/>
                  <a:pt x="2077704" y="1965002"/>
                </a:cubicBezTo>
                <a:cubicBezTo>
                  <a:pt x="2053064" y="1962036"/>
                  <a:pt x="2051584" y="1971011"/>
                  <a:pt x="2033299" y="1969042"/>
                </a:cubicBezTo>
                <a:cubicBezTo>
                  <a:pt x="2015014" y="1967073"/>
                  <a:pt x="1998956" y="1958903"/>
                  <a:pt x="1967996" y="1953187"/>
                </a:cubicBezTo>
                <a:cubicBezTo>
                  <a:pt x="1924117" y="1970917"/>
                  <a:pt x="1915668" y="1940297"/>
                  <a:pt x="1855805" y="1926082"/>
                </a:cubicBezTo>
                <a:cubicBezTo>
                  <a:pt x="1830663" y="1943732"/>
                  <a:pt x="1810564" y="1935694"/>
                  <a:pt x="1790957" y="1919460"/>
                </a:cubicBezTo>
                <a:cubicBezTo>
                  <a:pt x="1732588" y="1924884"/>
                  <a:pt x="1679506" y="1900619"/>
                  <a:pt x="1613978" y="1891581"/>
                </a:cubicBezTo>
                <a:cubicBezTo>
                  <a:pt x="1542961" y="1912227"/>
                  <a:pt x="1506863" y="1865666"/>
                  <a:pt x="1436831" y="1856201"/>
                </a:cubicBezTo>
                <a:cubicBezTo>
                  <a:pt x="1409149" y="1862955"/>
                  <a:pt x="1416370" y="1829853"/>
                  <a:pt x="1357365" y="1832140"/>
                </a:cubicBezTo>
                <a:cubicBezTo>
                  <a:pt x="1285880" y="1811785"/>
                  <a:pt x="1273193" y="1786872"/>
                  <a:pt x="1232341" y="1785942"/>
                </a:cubicBezTo>
                <a:cubicBezTo>
                  <a:pt x="1223903" y="1792798"/>
                  <a:pt x="1160576" y="1793911"/>
                  <a:pt x="1162595" y="1784330"/>
                </a:cubicBezTo>
                <a:cubicBezTo>
                  <a:pt x="1153167" y="1787110"/>
                  <a:pt x="1122206" y="1805077"/>
                  <a:pt x="1120257" y="1789615"/>
                </a:cubicBezTo>
                <a:cubicBezTo>
                  <a:pt x="1073149" y="1786750"/>
                  <a:pt x="1034361" y="1768718"/>
                  <a:pt x="991903" y="1786741"/>
                </a:cubicBezTo>
                <a:cubicBezTo>
                  <a:pt x="966383" y="1781126"/>
                  <a:pt x="949501" y="1800915"/>
                  <a:pt x="883960" y="1809389"/>
                </a:cubicBezTo>
                <a:cubicBezTo>
                  <a:pt x="836064" y="1808194"/>
                  <a:pt x="826980" y="1826610"/>
                  <a:pt x="766531" y="1805053"/>
                </a:cubicBezTo>
                <a:cubicBezTo>
                  <a:pt x="732778" y="1801141"/>
                  <a:pt x="694055" y="1787044"/>
                  <a:pt x="669779" y="1800537"/>
                </a:cubicBezTo>
                <a:cubicBezTo>
                  <a:pt x="645252" y="1794709"/>
                  <a:pt x="563495" y="1813232"/>
                  <a:pt x="523898" y="1811085"/>
                </a:cubicBezTo>
                <a:cubicBezTo>
                  <a:pt x="457555" y="1798530"/>
                  <a:pt x="395227" y="1824052"/>
                  <a:pt x="360251" y="1830735"/>
                </a:cubicBezTo>
                <a:cubicBezTo>
                  <a:pt x="313564" y="1825583"/>
                  <a:pt x="298281" y="1811622"/>
                  <a:pt x="255207" y="1818275"/>
                </a:cubicBezTo>
                <a:cubicBezTo>
                  <a:pt x="206572" y="1839769"/>
                  <a:pt x="160277" y="1836800"/>
                  <a:pt x="101803" y="1870647"/>
                </a:cubicBezTo>
                <a:cubicBezTo>
                  <a:pt x="85849" y="1910002"/>
                  <a:pt x="27997" y="1845258"/>
                  <a:pt x="25397" y="1888443"/>
                </a:cubicBezTo>
                <a:cubicBezTo>
                  <a:pt x="19096" y="1881154"/>
                  <a:pt x="11260" y="1878398"/>
                  <a:pt x="2370" y="1878311"/>
                </a:cubicBezTo>
                <a:lnTo>
                  <a:pt x="0" y="1878785"/>
                </a:lnTo>
                <a:lnTo>
                  <a:pt x="0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852775" y="609597"/>
            <a:ext cx="7044316" cy="1330841"/>
          </a:xfrm>
        </p:spPr>
        <p:txBody>
          <a:bodyPr>
            <a:normAutofit/>
          </a:bodyPr>
          <a:lstStyle/>
          <a:p>
            <a:br>
              <a:rPr lang="en-GB" altLang="nb-NO"/>
            </a:br>
            <a:r>
              <a:rPr lang="en-GB" altLang="nb-NO" b="1">
                <a:latin typeface="Arial" panose="020B0604020202020204" pitchFamily="34" charset="0"/>
                <a:cs typeface="Arial" panose="020B0604020202020204" pitchFamily="34" charset="0"/>
              </a:rPr>
              <a:t>Case 5 </a:t>
            </a:r>
          </a:p>
        </p:txBody>
      </p:sp>
      <p:sp>
        <p:nvSpPr>
          <p:cNvPr id="527363" name="Rectangle 3"/>
          <p:cNvSpPr>
            <a:spLocks noGrp="1" noChangeArrowheads="1"/>
          </p:cNvSpPr>
          <p:nvPr>
            <p:ph idx="1"/>
          </p:nvPr>
        </p:nvSpPr>
        <p:spPr>
          <a:xfrm>
            <a:off x="432480" y="2198362"/>
            <a:ext cx="4477806" cy="4297064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0" indent="0" fontAlgn="auto">
              <a:lnSpc>
                <a:spcPct val="110000"/>
              </a:lnSpc>
              <a:spcAft>
                <a:spcPts val="0"/>
              </a:spcAft>
              <a:buNone/>
              <a:defRPr/>
            </a:pPr>
            <a:r>
              <a:rPr lang="nb-NO" altLang="nb-NO" sz="1700" b="1" dirty="0">
                <a:latin typeface="Arial"/>
                <a:cs typeface="Arial"/>
              </a:rPr>
              <a:t>En 16 år gammel jente kommer til avdelingen sammen med sin mor fordi hun føler seg i dårlig form. Hun har hatt astma i fem år og bruker nå steroidinhalator, to puff x to pr dag, og </a:t>
            </a:r>
            <a:r>
              <a:rPr lang="nb-NO" altLang="nb-NO" sz="1700" b="1" dirty="0" err="1">
                <a:latin typeface="Arial"/>
                <a:cs typeface="Arial"/>
              </a:rPr>
              <a:t>ventoline</a:t>
            </a:r>
            <a:r>
              <a:rPr lang="nb-NO" altLang="nb-NO" sz="1700" b="1" dirty="0">
                <a:latin typeface="Arial"/>
                <a:cs typeface="Arial"/>
              </a:rPr>
              <a:t> inhalator, to puff ved behov.</a:t>
            </a:r>
            <a:endParaRPr lang="nb-NO" altLang="nb-NO" sz="17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0000"/>
              </a:lnSpc>
              <a:spcAft>
                <a:spcPts val="0"/>
              </a:spcAft>
              <a:buNone/>
              <a:defRPr/>
            </a:pPr>
            <a:endParaRPr lang="nb-NO" altLang="nb-NO" sz="1700" b="1" dirty="0">
              <a:latin typeface="Arial"/>
              <a:cs typeface="Arial"/>
            </a:endParaRPr>
          </a:p>
          <a:p>
            <a:pPr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nb-NO" altLang="nb-NO" sz="1700" dirty="0">
                <a:latin typeface="Arial"/>
                <a:cs typeface="Arial"/>
              </a:rPr>
              <a:t>Hun er klar og orientert og sier at hun har blitt tiltagende andpusten de siste to dager</a:t>
            </a:r>
            <a:endParaRPr lang="nb-NO" altLang="nb-NO" sz="1700">
              <a:latin typeface="Arial"/>
              <a:cs typeface="Arial"/>
            </a:endParaRPr>
          </a:p>
          <a:p>
            <a:pPr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nb-NO" altLang="nb-NO" sz="1700" dirty="0">
                <a:latin typeface="Arial"/>
                <a:cs typeface="Arial"/>
              </a:rPr>
              <a:t>Ingen </a:t>
            </a:r>
            <a:r>
              <a:rPr lang="nb-NO" altLang="nb-NO" sz="1700" dirty="0" err="1">
                <a:latin typeface="Arial"/>
                <a:cs typeface="Arial"/>
              </a:rPr>
              <a:t>taledyspnoe</a:t>
            </a:r>
            <a:r>
              <a:rPr lang="nb-NO" altLang="nb-NO" sz="1700" dirty="0">
                <a:latin typeface="Arial"/>
                <a:cs typeface="Arial"/>
              </a:rPr>
              <a:t> </a:t>
            </a:r>
            <a:endParaRPr lang="en-GB" altLang="nb-NO" sz="17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en-GB" altLang="nb-NO" sz="1700" dirty="0">
                <a:latin typeface="Arial"/>
                <a:cs typeface="Arial"/>
              </a:rPr>
              <a:t>Spo2: 92% </a:t>
            </a:r>
            <a:r>
              <a:rPr lang="en-GB" altLang="nb-NO" sz="1700" dirty="0" err="1">
                <a:latin typeface="Arial"/>
                <a:cs typeface="Arial"/>
              </a:rPr>
              <a:t>på</a:t>
            </a:r>
            <a:r>
              <a:rPr lang="en-GB" altLang="nb-NO" sz="1700" dirty="0">
                <a:latin typeface="Arial"/>
                <a:cs typeface="Arial"/>
              </a:rPr>
              <a:t> </a:t>
            </a:r>
            <a:r>
              <a:rPr lang="en-GB" altLang="nb-NO" sz="1700" dirty="0" err="1">
                <a:latin typeface="Arial"/>
                <a:cs typeface="Arial"/>
              </a:rPr>
              <a:t>romluft</a:t>
            </a:r>
            <a:r>
              <a:rPr lang="en-GB" altLang="nb-NO" sz="1700" dirty="0">
                <a:latin typeface="Arial"/>
                <a:cs typeface="Arial"/>
              </a:rPr>
              <a:t>, puls:100, temp: 37,3, BT: 130/70, RF: 20, NEWS:3</a:t>
            </a:r>
            <a:endParaRPr lang="en-GB" altLang="nb-NO" sz="1700">
              <a:latin typeface="Arial"/>
              <a:cs typeface="Arial"/>
            </a:endParaRPr>
          </a:p>
          <a:p>
            <a:pPr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nb-NO" altLang="nb-NO" sz="1700" dirty="0">
                <a:latin typeface="Arial"/>
                <a:cs typeface="Arial"/>
              </a:rPr>
              <a:t>Hun har aldri vært på sykehus før på grunn av sin astma. Hun sier at hun har økt sin salbutamol inhalator til to puff annenhver time uten effekt</a:t>
            </a:r>
            <a:endParaRPr lang="en-GB" altLang="nb-NO" sz="1700" dirty="0">
              <a:latin typeface="Arial"/>
              <a:cs typeface="Arial"/>
            </a:endParaRPr>
          </a:p>
        </p:txBody>
      </p:sp>
      <p:pic>
        <p:nvPicPr>
          <p:cNvPr id="2" name="Bilde 2">
            <a:extLst>
              <a:ext uri="{FF2B5EF4-FFF2-40B4-BE49-F238E27FC236}">
                <a16:creationId xmlns:a16="http://schemas.microsoft.com/office/drawing/2014/main" id="{3F59C461-B3CF-2525-6876-D6AB9B5572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9525" y="3250322"/>
            <a:ext cx="3591379" cy="1625099"/>
          </a:xfrm>
          <a:prstGeom prst="rect">
            <a:avLst/>
          </a:prstGeom>
        </p:spPr>
      </p:pic>
      <p:sp>
        <p:nvSpPr>
          <p:cNvPr id="527379" name="Freeform: Shape 527378">
            <a:extLst>
              <a:ext uri="{FF2B5EF4-FFF2-40B4-BE49-F238E27FC236}">
                <a16:creationId xmlns:a16="http://schemas.microsoft.com/office/drawing/2014/main" id="{9A0D773F-7A7D-4DBB-9DEA-86BB8B8F4B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036218" y="6209414"/>
            <a:ext cx="5107781" cy="648586"/>
          </a:xfrm>
          <a:custGeom>
            <a:avLst/>
            <a:gdLst>
              <a:gd name="connsiteX0" fmla="*/ 0 w 10753706"/>
              <a:gd name="connsiteY0" fmla="*/ 0 h 1027260"/>
              <a:gd name="connsiteX1" fmla="*/ 10753706 w 10753706"/>
              <a:gd name="connsiteY1" fmla="*/ 0 h 1027260"/>
              <a:gd name="connsiteX2" fmla="*/ 10748809 w 10753706"/>
              <a:gd name="connsiteY2" fmla="*/ 2522 h 1027260"/>
              <a:gd name="connsiteX3" fmla="*/ 10725330 w 10753706"/>
              <a:gd name="connsiteY3" fmla="*/ 11977 h 1027260"/>
              <a:gd name="connsiteX4" fmla="*/ 10615423 w 10753706"/>
              <a:gd name="connsiteY4" fmla="*/ 52967 h 1027260"/>
              <a:gd name="connsiteX5" fmla="*/ 10533936 w 10753706"/>
              <a:gd name="connsiteY5" fmla="*/ 53095 h 1027260"/>
              <a:gd name="connsiteX6" fmla="*/ 10466876 w 10753706"/>
              <a:gd name="connsiteY6" fmla="*/ 45180 h 1027260"/>
              <a:gd name="connsiteX7" fmla="*/ 10355090 w 10753706"/>
              <a:gd name="connsiteY7" fmla="*/ 89741 h 1027260"/>
              <a:gd name="connsiteX8" fmla="*/ 10087145 w 10753706"/>
              <a:gd name="connsiteY8" fmla="*/ 66115 h 1027260"/>
              <a:gd name="connsiteX9" fmla="*/ 10015902 w 10753706"/>
              <a:gd name="connsiteY9" fmla="*/ 76178 h 1027260"/>
              <a:gd name="connsiteX10" fmla="*/ 9806005 w 10753706"/>
              <a:gd name="connsiteY10" fmla="*/ 102435 h 1027260"/>
              <a:gd name="connsiteX11" fmla="*/ 9602583 w 10753706"/>
              <a:gd name="connsiteY11" fmla="*/ 179170 h 1027260"/>
              <a:gd name="connsiteX12" fmla="*/ 9469719 w 10753706"/>
              <a:gd name="connsiteY12" fmla="*/ 174721 h 1027260"/>
              <a:gd name="connsiteX13" fmla="*/ 9408692 w 10753706"/>
              <a:gd name="connsiteY13" fmla="*/ 189513 h 1027260"/>
              <a:gd name="connsiteX14" fmla="*/ 9364151 w 10753706"/>
              <a:gd name="connsiteY14" fmla="*/ 194072 h 1027260"/>
              <a:gd name="connsiteX15" fmla="*/ 9337751 w 10753706"/>
              <a:gd name="connsiteY15" fmla="*/ 197579 h 1027260"/>
              <a:gd name="connsiteX16" fmla="*/ 9297166 w 10753706"/>
              <a:gd name="connsiteY16" fmla="*/ 216558 h 1027260"/>
              <a:gd name="connsiteX17" fmla="*/ 9123859 w 10753706"/>
              <a:gd name="connsiteY17" fmla="*/ 237356 h 1027260"/>
              <a:gd name="connsiteX18" fmla="*/ 8950741 w 10753706"/>
              <a:gd name="connsiteY18" fmla="*/ 238020 h 1027260"/>
              <a:gd name="connsiteX19" fmla="*/ 8718236 w 10753706"/>
              <a:gd name="connsiteY19" fmla="*/ 303148 h 1027260"/>
              <a:gd name="connsiteX20" fmla="*/ 8694011 w 10753706"/>
              <a:gd name="connsiteY20" fmla="*/ 308812 h 1027260"/>
              <a:gd name="connsiteX21" fmla="*/ 8611976 w 10753706"/>
              <a:gd name="connsiteY21" fmla="*/ 324819 h 1027260"/>
              <a:gd name="connsiteX22" fmla="*/ 8562074 w 10753706"/>
              <a:gd name="connsiteY22" fmla="*/ 337971 h 1027260"/>
              <a:gd name="connsiteX23" fmla="*/ 8501724 w 10753706"/>
              <a:gd name="connsiteY23" fmla="*/ 360865 h 1027260"/>
              <a:gd name="connsiteX24" fmla="*/ 8504489 w 10753706"/>
              <a:gd name="connsiteY24" fmla="*/ 364790 h 1027260"/>
              <a:gd name="connsiteX25" fmla="*/ 8492774 w 10753706"/>
              <a:gd name="connsiteY25" fmla="*/ 366181 h 1027260"/>
              <a:gd name="connsiteX26" fmla="*/ 8466405 w 10753706"/>
              <a:gd name="connsiteY26" fmla="*/ 368724 h 1027260"/>
              <a:gd name="connsiteX27" fmla="*/ 8427069 w 10753706"/>
              <a:gd name="connsiteY27" fmla="*/ 387211 h 1027260"/>
              <a:gd name="connsiteX28" fmla="*/ 8387766 w 10753706"/>
              <a:gd name="connsiteY28" fmla="*/ 377161 h 1027260"/>
              <a:gd name="connsiteX29" fmla="*/ 8315874 w 10753706"/>
              <a:gd name="connsiteY29" fmla="*/ 395527 h 1027260"/>
              <a:gd name="connsiteX30" fmla="*/ 8274474 w 10753706"/>
              <a:gd name="connsiteY30" fmla="*/ 405112 h 1027260"/>
              <a:gd name="connsiteX31" fmla="*/ 8234664 w 10753706"/>
              <a:gd name="connsiteY31" fmla="*/ 410219 h 1027260"/>
              <a:gd name="connsiteX32" fmla="*/ 8211268 w 10753706"/>
              <a:gd name="connsiteY32" fmla="*/ 416791 h 1027260"/>
              <a:gd name="connsiteX33" fmla="*/ 8188615 w 10753706"/>
              <a:gd name="connsiteY33" fmla="*/ 421755 h 1027260"/>
              <a:gd name="connsiteX34" fmla="*/ 8179981 w 10753706"/>
              <a:gd name="connsiteY34" fmla="*/ 420402 h 1027260"/>
              <a:gd name="connsiteX35" fmla="*/ 8179307 w 10753706"/>
              <a:gd name="connsiteY35" fmla="*/ 422516 h 1027260"/>
              <a:gd name="connsiteX36" fmla="*/ 8147929 w 10753706"/>
              <a:gd name="connsiteY36" fmla="*/ 450302 h 1027260"/>
              <a:gd name="connsiteX37" fmla="*/ 8089136 w 10753706"/>
              <a:gd name="connsiteY37" fmla="*/ 465283 h 1027260"/>
              <a:gd name="connsiteX38" fmla="*/ 8049973 w 10753706"/>
              <a:gd name="connsiteY38" fmla="*/ 454121 h 1027260"/>
              <a:gd name="connsiteX39" fmla="*/ 7965913 w 10753706"/>
              <a:gd name="connsiteY39" fmla="*/ 464415 h 1027260"/>
              <a:gd name="connsiteX40" fmla="*/ 7945093 w 10753706"/>
              <a:gd name="connsiteY40" fmla="*/ 464798 h 1027260"/>
              <a:gd name="connsiteX41" fmla="*/ 7935335 w 10753706"/>
              <a:gd name="connsiteY41" fmla="*/ 462442 h 1027260"/>
              <a:gd name="connsiteX42" fmla="*/ 7904779 w 10753706"/>
              <a:gd name="connsiteY42" fmla="*/ 471429 h 1027260"/>
              <a:gd name="connsiteX43" fmla="*/ 7855604 w 10753706"/>
              <a:gd name="connsiteY43" fmla="*/ 480199 h 1027260"/>
              <a:gd name="connsiteX44" fmla="*/ 7832630 w 10753706"/>
              <a:gd name="connsiteY44" fmla="*/ 485371 h 1027260"/>
              <a:gd name="connsiteX45" fmla="*/ 7812438 w 10753706"/>
              <a:gd name="connsiteY45" fmla="*/ 485391 h 1027260"/>
              <a:gd name="connsiteX46" fmla="*/ 7701399 w 10753706"/>
              <a:gd name="connsiteY46" fmla="*/ 495197 h 1027260"/>
              <a:gd name="connsiteX47" fmla="*/ 7674778 w 10753706"/>
              <a:gd name="connsiteY47" fmla="*/ 494723 h 1027260"/>
              <a:gd name="connsiteX48" fmla="*/ 7660445 w 10753706"/>
              <a:gd name="connsiteY48" fmla="*/ 490194 h 1027260"/>
              <a:gd name="connsiteX49" fmla="*/ 7651781 w 10753706"/>
              <a:gd name="connsiteY49" fmla="*/ 493084 h 1027260"/>
              <a:gd name="connsiteX50" fmla="*/ 7584807 w 10753706"/>
              <a:gd name="connsiteY50" fmla="*/ 499490 h 1027260"/>
              <a:gd name="connsiteX51" fmla="*/ 7541324 w 10753706"/>
              <a:gd name="connsiteY51" fmla="*/ 504184 h 1027260"/>
              <a:gd name="connsiteX52" fmla="*/ 7541756 w 10753706"/>
              <a:gd name="connsiteY52" fmla="*/ 512184 h 1027260"/>
              <a:gd name="connsiteX53" fmla="*/ 7503906 w 10753706"/>
              <a:gd name="connsiteY53" fmla="*/ 518551 h 1027260"/>
              <a:gd name="connsiteX54" fmla="*/ 7460411 w 10753706"/>
              <a:gd name="connsiteY54" fmla="*/ 517415 h 1027260"/>
              <a:gd name="connsiteX55" fmla="*/ 7460116 w 10753706"/>
              <a:gd name="connsiteY55" fmla="*/ 517548 h 1027260"/>
              <a:gd name="connsiteX56" fmla="*/ 7297810 w 10753706"/>
              <a:gd name="connsiteY56" fmla="*/ 563947 h 1027260"/>
              <a:gd name="connsiteX57" fmla="*/ 6946388 w 10753706"/>
              <a:gd name="connsiteY57" fmla="*/ 665244 h 1027260"/>
              <a:gd name="connsiteX58" fmla="*/ 6741704 w 10753706"/>
              <a:gd name="connsiteY58" fmla="*/ 679365 h 1027260"/>
              <a:gd name="connsiteX59" fmla="*/ 6624680 w 10753706"/>
              <a:gd name="connsiteY59" fmla="*/ 677674 h 1027260"/>
              <a:gd name="connsiteX60" fmla="*/ 6605700 w 10753706"/>
              <a:gd name="connsiteY60" fmla="*/ 683566 h 1027260"/>
              <a:gd name="connsiteX61" fmla="*/ 6576922 w 10753706"/>
              <a:gd name="connsiteY61" fmla="*/ 683030 h 1027260"/>
              <a:gd name="connsiteX62" fmla="*/ 6405123 w 10753706"/>
              <a:gd name="connsiteY62" fmla="*/ 721946 h 1027260"/>
              <a:gd name="connsiteX63" fmla="*/ 6368938 w 10753706"/>
              <a:gd name="connsiteY63" fmla="*/ 717341 h 1027260"/>
              <a:gd name="connsiteX64" fmla="*/ 6295102 w 10753706"/>
              <a:gd name="connsiteY64" fmla="*/ 729508 h 1027260"/>
              <a:gd name="connsiteX65" fmla="*/ 6202084 w 10753706"/>
              <a:gd name="connsiteY65" fmla="*/ 767091 h 1027260"/>
              <a:gd name="connsiteX66" fmla="*/ 6067157 w 10753706"/>
              <a:gd name="connsiteY66" fmla="*/ 790339 h 1027260"/>
              <a:gd name="connsiteX67" fmla="*/ 6061443 w 10753706"/>
              <a:gd name="connsiteY67" fmla="*/ 796151 h 1027260"/>
              <a:gd name="connsiteX68" fmla="*/ 6051406 w 10753706"/>
              <a:gd name="connsiteY68" fmla="*/ 800684 h 1027260"/>
              <a:gd name="connsiteX69" fmla="*/ 6049097 w 10753706"/>
              <a:gd name="connsiteY69" fmla="*/ 800636 h 1027260"/>
              <a:gd name="connsiteX70" fmla="*/ 6034222 w 10753706"/>
              <a:gd name="connsiteY70" fmla="*/ 804110 h 1027260"/>
              <a:gd name="connsiteX71" fmla="*/ 6033121 w 10753706"/>
              <a:gd name="connsiteY71" fmla="*/ 806078 h 1027260"/>
              <a:gd name="connsiteX72" fmla="*/ 6023593 w 10753706"/>
              <a:gd name="connsiteY72" fmla="*/ 808842 h 1027260"/>
              <a:gd name="connsiteX73" fmla="*/ 6006639 w 10753706"/>
              <a:gd name="connsiteY73" fmla="*/ 815304 h 1027260"/>
              <a:gd name="connsiteX74" fmla="*/ 6001762 w 10753706"/>
              <a:gd name="connsiteY74" fmla="*/ 815557 h 1027260"/>
              <a:gd name="connsiteX75" fmla="*/ 5973534 w 10753706"/>
              <a:gd name="connsiteY75" fmla="*/ 823815 h 1027260"/>
              <a:gd name="connsiteX76" fmla="*/ 5972336 w 10753706"/>
              <a:gd name="connsiteY76" fmla="*/ 823476 h 1027260"/>
              <a:gd name="connsiteX77" fmla="*/ 5960841 w 10753706"/>
              <a:gd name="connsiteY77" fmla="*/ 823819 h 1027260"/>
              <a:gd name="connsiteX78" fmla="*/ 5940719 w 10753706"/>
              <a:gd name="connsiteY78" fmla="*/ 825514 h 1027260"/>
              <a:gd name="connsiteX79" fmla="*/ 5884298 w 10753706"/>
              <a:gd name="connsiteY79" fmla="*/ 823806 h 1027260"/>
              <a:gd name="connsiteX80" fmla="*/ 5854779 w 10753706"/>
              <a:gd name="connsiteY80" fmla="*/ 832365 h 1027260"/>
              <a:gd name="connsiteX81" fmla="*/ 5848382 w 10753706"/>
              <a:gd name="connsiteY81" fmla="*/ 833844 h 1027260"/>
              <a:gd name="connsiteX82" fmla="*/ 5848066 w 10753706"/>
              <a:gd name="connsiteY82" fmla="*/ 833772 h 1027260"/>
              <a:gd name="connsiteX83" fmla="*/ 5840944 w 10753706"/>
              <a:gd name="connsiteY83" fmla="*/ 835132 h 1027260"/>
              <a:gd name="connsiteX84" fmla="*/ 5836719 w 10753706"/>
              <a:gd name="connsiteY84" fmla="*/ 836539 h 1027260"/>
              <a:gd name="connsiteX85" fmla="*/ 5824311 w 10753706"/>
              <a:gd name="connsiteY85" fmla="*/ 839408 h 1027260"/>
              <a:gd name="connsiteX86" fmla="*/ 5818788 w 10753706"/>
              <a:gd name="connsiteY86" fmla="*/ 839727 h 1027260"/>
              <a:gd name="connsiteX87" fmla="*/ 5763953 w 10753706"/>
              <a:gd name="connsiteY87" fmla="*/ 834282 h 1027260"/>
              <a:gd name="connsiteX88" fmla="*/ 5667748 w 10753706"/>
              <a:gd name="connsiteY88" fmla="*/ 840211 h 1027260"/>
              <a:gd name="connsiteX89" fmla="*/ 5573108 w 10753706"/>
              <a:gd name="connsiteY89" fmla="*/ 847611 h 1027260"/>
              <a:gd name="connsiteX90" fmla="*/ 5539137 w 10753706"/>
              <a:gd name="connsiteY90" fmla="*/ 851033 h 1027260"/>
              <a:gd name="connsiteX91" fmla="*/ 5510651 w 10753706"/>
              <a:gd name="connsiteY91" fmla="*/ 844215 h 1027260"/>
              <a:gd name="connsiteX92" fmla="*/ 5457331 w 10753706"/>
              <a:gd name="connsiteY92" fmla="*/ 839159 h 1027260"/>
              <a:gd name="connsiteX93" fmla="*/ 5410613 w 10753706"/>
              <a:gd name="connsiteY93" fmla="*/ 834358 h 1027260"/>
              <a:gd name="connsiteX94" fmla="*/ 5370040 w 10753706"/>
              <a:gd name="connsiteY94" fmla="*/ 862127 h 1027260"/>
              <a:gd name="connsiteX95" fmla="*/ 5318778 w 10753706"/>
              <a:gd name="connsiteY95" fmla="*/ 855310 h 1027260"/>
              <a:gd name="connsiteX96" fmla="*/ 5298645 w 10753706"/>
              <a:gd name="connsiteY96" fmla="*/ 855171 h 1027260"/>
              <a:gd name="connsiteX97" fmla="*/ 5253828 w 10753706"/>
              <a:gd name="connsiteY97" fmla="*/ 859670 h 1027260"/>
              <a:gd name="connsiteX98" fmla="*/ 5216955 w 10753706"/>
              <a:gd name="connsiteY98" fmla="*/ 866245 h 1027260"/>
              <a:gd name="connsiteX99" fmla="*/ 5214344 w 10753706"/>
              <a:gd name="connsiteY99" fmla="*/ 868102 h 1027260"/>
              <a:gd name="connsiteX100" fmla="*/ 5195561 w 10753706"/>
              <a:gd name="connsiteY100" fmla="*/ 869949 h 1027260"/>
              <a:gd name="connsiteX101" fmla="*/ 5182555 w 10753706"/>
              <a:gd name="connsiteY101" fmla="*/ 873542 h 1027260"/>
              <a:gd name="connsiteX102" fmla="*/ 5172552 w 10753706"/>
              <a:gd name="connsiteY102" fmla="*/ 878801 h 1027260"/>
              <a:gd name="connsiteX103" fmla="*/ 5027993 w 10753706"/>
              <a:gd name="connsiteY103" fmla="*/ 889666 h 1027260"/>
              <a:gd name="connsiteX104" fmla="*/ 4939844 w 10753706"/>
              <a:gd name="connsiteY104" fmla="*/ 934802 h 1027260"/>
              <a:gd name="connsiteX105" fmla="*/ 4792576 w 10753706"/>
              <a:gd name="connsiteY105" fmla="*/ 934820 h 1027260"/>
              <a:gd name="connsiteX106" fmla="*/ 4602423 w 10753706"/>
              <a:gd name="connsiteY106" fmla="*/ 958063 h 1027260"/>
              <a:gd name="connsiteX107" fmla="*/ 4290656 w 10753706"/>
              <a:gd name="connsiteY107" fmla="*/ 969152 h 1027260"/>
              <a:gd name="connsiteX108" fmla="*/ 3952334 w 10753706"/>
              <a:gd name="connsiteY108" fmla="*/ 954043 h 1027260"/>
              <a:gd name="connsiteX109" fmla="*/ 3858560 w 10753706"/>
              <a:gd name="connsiteY109" fmla="*/ 948781 h 1027260"/>
              <a:gd name="connsiteX110" fmla="*/ 3846597 w 10753706"/>
              <a:gd name="connsiteY110" fmla="*/ 948382 h 1027260"/>
              <a:gd name="connsiteX111" fmla="*/ 3736044 w 10753706"/>
              <a:gd name="connsiteY111" fmla="*/ 947759 h 1027260"/>
              <a:gd name="connsiteX112" fmla="*/ 3713136 w 10753706"/>
              <a:gd name="connsiteY112" fmla="*/ 946963 h 1027260"/>
              <a:gd name="connsiteX113" fmla="*/ 3695939 w 10753706"/>
              <a:gd name="connsiteY113" fmla="*/ 943639 h 1027260"/>
              <a:gd name="connsiteX114" fmla="*/ 3694125 w 10753706"/>
              <a:gd name="connsiteY114" fmla="*/ 940567 h 1027260"/>
              <a:gd name="connsiteX115" fmla="*/ 3681925 w 10753706"/>
              <a:gd name="connsiteY115" fmla="*/ 939706 h 1027260"/>
              <a:gd name="connsiteX116" fmla="*/ 3679204 w 10753706"/>
              <a:gd name="connsiteY116" fmla="*/ 938926 h 1027260"/>
              <a:gd name="connsiteX117" fmla="*/ 3615656 w 10753706"/>
              <a:gd name="connsiteY117" fmla="*/ 940320 h 1027260"/>
              <a:gd name="connsiteX118" fmla="*/ 3567983 w 10753706"/>
              <a:gd name="connsiteY118" fmla="*/ 935596 h 1027260"/>
              <a:gd name="connsiteX119" fmla="*/ 3422423 w 10753706"/>
              <a:gd name="connsiteY119" fmla="*/ 932129 h 1027260"/>
              <a:gd name="connsiteX120" fmla="*/ 3310925 w 10753706"/>
              <a:gd name="connsiteY120" fmla="*/ 911072 h 1027260"/>
              <a:gd name="connsiteX121" fmla="*/ 3139421 w 10753706"/>
              <a:gd name="connsiteY121" fmla="*/ 934151 h 1027260"/>
              <a:gd name="connsiteX122" fmla="*/ 2996922 w 10753706"/>
              <a:gd name="connsiteY122" fmla="*/ 927537 h 1027260"/>
              <a:gd name="connsiteX123" fmla="*/ 2982785 w 10753706"/>
              <a:gd name="connsiteY123" fmla="*/ 931453 h 1027260"/>
              <a:gd name="connsiteX124" fmla="*/ 2967478 w 10753706"/>
              <a:gd name="connsiteY124" fmla="*/ 933397 h 1027260"/>
              <a:gd name="connsiteX125" fmla="*/ 2948552 w 10753706"/>
              <a:gd name="connsiteY125" fmla="*/ 932961 h 1027260"/>
              <a:gd name="connsiteX126" fmla="*/ 2944404 w 10753706"/>
              <a:gd name="connsiteY126" fmla="*/ 934452 h 1027260"/>
              <a:gd name="connsiteX127" fmla="*/ 2908608 w 10753706"/>
              <a:gd name="connsiteY127" fmla="*/ 937205 h 1027260"/>
              <a:gd name="connsiteX128" fmla="*/ 2904443 w 10753706"/>
              <a:gd name="connsiteY128" fmla="*/ 936455 h 1027260"/>
              <a:gd name="connsiteX129" fmla="*/ 2868935 w 10753706"/>
              <a:gd name="connsiteY129" fmla="*/ 938022 h 1027260"/>
              <a:gd name="connsiteX130" fmla="*/ 2868586 w 10753706"/>
              <a:gd name="connsiteY130" fmla="*/ 937487 h 1027260"/>
              <a:gd name="connsiteX131" fmla="*/ 2859191 w 10753706"/>
              <a:gd name="connsiteY131" fmla="*/ 935503 h 1027260"/>
              <a:gd name="connsiteX132" fmla="*/ 2840915 w 10753706"/>
              <a:gd name="connsiteY132" fmla="*/ 932977 h 1027260"/>
              <a:gd name="connsiteX133" fmla="*/ 2763509 w 10753706"/>
              <a:gd name="connsiteY133" fmla="*/ 921850 h 1027260"/>
              <a:gd name="connsiteX134" fmla="*/ 2756121 w 10753706"/>
              <a:gd name="connsiteY134" fmla="*/ 921864 h 1027260"/>
              <a:gd name="connsiteX135" fmla="*/ 2755998 w 10753706"/>
              <a:gd name="connsiteY135" fmla="*/ 921739 h 1027260"/>
              <a:gd name="connsiteX136" fmla="*/ 2748255 w 10753706"/>
              <a:gd name="connsiteY136" fmla="*/ 921505 h 1027260"/>
              <a:gd name="connsiteX137" fmla="*/ 2694601 w 10753706"/>
              <a:gd name="connsiteY137" fmla="*/ 915575 h 1027260"/>
              <a:gd name="connsiteX138" fmla="*/ 2635357 w 10753706"/>
              <a:gd name="connsiteY138" fmla="*/ 910976 h 1027260"/>
              <a:gd name="connsiteX139" fmla="*/ 2601047 w 10753706"/>
              <a:gd name="connsiteY139" fmla="*/ 910263 h 1027260"/>
              <a:gd name="connsiteX140" fmla="*/ 2507482 w 10753706"/>
              <a:gd name="connsiteY140" fmla="*/ 906211 h 1027260"/>
              <a:gd name="connsiteX141" fmla="*/ 2413884 w 10753706"/>
              <a:gd name="connsiteY141" fmla="*/ 900545 h 1027260"/>
              <a:gd name="connsiteX142" fmla="*/ 2368912 w 10753706"/>
              <a:gd name="connsiteY142" fmla="*/ 888755 h 1027260"/>
              <a:gd name="connsiteX143" fmla="*/ 2349490 w 10753706"/>
              <a:gd name="connsiteY143" fmla="*/ 889719 h 1027260"/>
              <a:gd name="connsiteX144" fmla="*/ 2344290 w 10753706"/>
              <a:gd name="connsiteY144" fmla="*/ 890584 h 1027260"/>
              <a:gd name="connsiteX145" fmla="*/ 2336488 w 10753706"/>
              <a:gd name="connsiteY145" fmla="*/ 891058 h 1027260"/>
              <a:gd name="connsiteX146" fmla="*/ 2329015 w 10753706"/>
              <a:gd name="connsiteY146" fmla="*/ 891627 h 1027260"/>
              <a:gd name="connsiteX147" fmla="*/ 2293898 w 10753706"/>
              <a:gd name="connsiteY147" fmla="*/ 896431 h 1027260"/>
              <a:gd name="connsiteX148" fmla="*/ 2243927 w 10753706"/>
              <a:gd name="connsiteY148" fmla="*/ 888076 h 1027260"/>
              <a:gd name="connsiteX149" fmla="*/ 2223920 w 10753706"/>
              <a:gd name="connsiteY149" fmla="*/ 887331 h 1027260"/>
              <a:gd name="connsiteX150" fmla="*/ 2213081 w 10753706"/>
              <a:gd name="connsiteY150" fmla="*/ 886302 h 1027260"/>
              <a:gd name="connsiteX151" fmla="*/ 2212307 w 10753706"/>
              <a:gd name="connsiteY151" fmla="*/ 885829 h 1027260"/>
              <a:gd name="connsiteX152" fmla="*/ 2152321 w 10753706"/>
              <a:gd name="connsiteY152" fmla="*/ 894418 h 1027260"/>
              <a:gd name="connsiteX153" fmla="*/ 2140985 w 10753706"/>
              <a:gd name="connsiteY153" fmla="*/ 895968 h 1027260"/>
              <a:gd name="connsiteX154" fmla="*/ 2121210 w 10753706"/>
              <a:gd name="connsiteY154" fmla="*/ 899354 h 1027260"/>
              <a:gd name="connsiteX155" fmla="*/ 2119146 w 10753706"/>
              <a:gd name="connsiteY155" fmla="*/ 899033 h 1027260"/>
              <a:gd name="connsiteX156" fmla="*/ 2105666 w 10753706"/>
              <a:gd name="connsiteY156" fmla="*/ 902240 h 1027260"/>
              <a:gd name="connsiteX157" fmla="*/ 2094924 w 10753706"/>
              <a:gd name="connsiteY157" fmla="*/ 907203 h 1027260"/>
              <a:gd name="connsiteX158" fmla="*/ 1949478 w 10753706"/>
              <a:gd name="connsiteY158" fmla="*/ 913748 h 1027260"/>
              <a:gd name="connsiteX159" fmla="*/ 1749684 w 10753706"/>
              <a:gd name="connsiteY159" fmla="*/ 942223 h 1027260"/>
              <a:gd name="connsiteX160" fmla="*/ 1585576 w 10753706"/>
              <a:gd name="connsiteY160" fmla="*/ 954170 h 1027260"/>
              <a:gd name="connsiteX161" fmla="*/ 1476250 w 10753706"/>
              <a:gd name="connsiteY161" fmla="*/ 950653 h 1027260"/>
              <a:gd name="connsiteX162" fmla="*/ 1433927 w 10753706"/>
              <a:gd name="connsiteY162" fmla="*/ 959926 h 1027260"/>
              <a:gd name="connsiteX163" fmla="*/ 1414893 w 10753706"/>
              <a:gd name="connsiteY163" fmla="*/ 957671 h 1027260"/>
              <a:gd name="connsiteX164" fmla="*/ 1411585 w 10753706"/>
              <a:gd name="connsiteY164" fmla="*/ 957179 h 1027260"/>
              <a:gd name="connsiteX165" fmla="*/ 1398896 w 10753706"/>
              <a:gd name="connsiteY165" fmla="*/ 957460 h 1027260"/>
              <a:gd name="connsiteX166" fmla="*/ 1394632 w 10753706"/>
              <a:gd name="connsiteY166" fmla="*/ 954725 h 1027260"/>
              <a:gd name="connsiteX167" fmla="*/ 1375043 w 10753706"/>
              <a:gd name="connsiteY167" fmla="*/ 953132 h 1027260"/>
              <a:gd name="connsiteX168" fmla="*/ 1351876 w 10753706"/>
              <a:gd name="connsiteY168" fmla="*/ 954436 h 1027260"/>
              <a:gd name="connsiteX169" fmla="*/ 1242676 w 10753706"/>
              <a:gd name="connsiteY169" fmla="*/ 963767 h 1027260"/>
              <a:gd name="connsiteX170" fmla="*/ 1205993 w 10753706"/>
              <a:gd name="connsiteY170" fmla="*/ 974080 h 1027260"/>
              <a:gd name="connsiteX171" fmla="*/ 1052221 w 10753706"/>
              <a:gd name="connsiteY171" fmla="*/ 963954 h 1027260"/>
              <a:gd name="connsiteX172" fmla="*/ 968270 w 10753706"/>
              <a:gd name="connsiteY172" fmla="*/ 964761 h 1027260"/>
              <a:gd name="connsiteX173" fmla="*/ 874493 w 10753706"/>
              <a:gd name="connsiteY173" fmla="*/ 998122 h 1027260"/>
              <a:gd name="connsiteX174" fmla="*/ 814411 w 10753706"/>
              <a:gd name="connsiteY174" fmla="*/ 1007391 h 1027260"/>
              <a:gd name="connsiteX175" fmla="*/ 688604 w 10753706"/>
              <a:gd name="connsiteY175" fmla="*/ 1015631 h 1027260"/>
              <a:gd name="connsiteX176" fmla="*/ 618171 w 10753706"/>
              <a:gd name="connsiteY176" fmla="*/ 1027260 h 1027260"/>
              <a:gd name="connsiteX177" fmla="*/ 570379 w 10753706"/>
              <a:gd name="connsiteY177" fmla="*/ 1023487 h 1027260"/>
              <a:gd name="connsiteX178" fmla="*/ 482519 w 10753706"/>
              <a:gd name="connsiteY178" fmla="*/ 1002108 h 1027260"/>
              <a:gd name="connsiteX179" fmla="*/ 475319 w 10753706"/>
              <a:gd name="connsiteY179" fmla="*/ 1009922 h 1027260"/>
              <a:gd name="connsiteX180" fmla="*/ 431104 w 10753706"/>
              <a:gd name="connsiteY180" fmla="*/ 1009317 h 1027260"/>
              <a:gd name="connsiteX181" fmla="*/ 363782 w 10753706"/>
              <a:gd name="connsiteY181" fmla="*/ 1007585 h 1027260"/>
              <a:gd name="connsiteX182" fmla="*/ 325533 w 10753706"/>
              <a:gd name="connsiteY182" fmla="*/ 1008502 h 1027260"/>
              <a:gd name="connsiteX183" fmla="*/ 220429 w 10753706"/>
              <a:gd name="connsiteY183" fmla="*/ 1008927 h 1027260"/>
              <a:gd name="connsiteX184" fmla="*/ 114676 w 10753706"/>
              <a:gd name="connsiteY184" fmla="*/ 1007765 h 1027260"/>
              <a:gd name="connsiteX185" fmla="*/ 13470 w 10753706"/>
              <a:gd name="connsiteY185" fmla="*/ 998544 h 1027260"/>
              <a:gd name="connsiteX186" fmla="*/ 0 w 10753706"/>
              <a:gd name="connsiteY186" fmla="*/ 997355 h 1027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</a:cxnLst>
            <a:rect l="l" t="t" r="r" b="b"/>
            <a:pathLst>
              <a:path w="10753706" h="1027260">
                <a:moveTo>
                  <a:pt x="0" y="0"/>
                </a:moveTo>
                <a:lnTo>
                  <a:pt x="10753706" y="0"/>
                </a:lnTo>
                <a:lnTo>
                  <a:pt x="10748809" y="2522"/>
                </a:lnTo>
                <a:cubicBezTo>
                  <a:pt x="10744031" y="4644"/>
                  <a:pt x="10737551" y="7204"/>
                  <a:pt x="10725330" y="11977"/>
                </a:cubicBezTo>
                <a:cubicBezTo>
                  <a:pt x="10700888" y="21523"/>
                  <a:pt x="10652058" y="39304"/>
                  <a:pt x="10615423" y="52967"/>
                </a:cubicBezTo>
                <a:cubicBezTo>
                  <a:pt x="10598524" y="49017"/>
                  <a:pt x="10550674" y="61360"/>
                  <a:pt x="10533936" y="53095"/>
                </a:cubicBezTo>
                <a:cubicBezTo>
                  <a:pt x="10519435" y="55674"/>
                  <a:pt x="10480156" y="49393"/>
                  <a:pt x="10466876" y="45180"/>
                </a:cubicBezTo>
                <a:cubicBezTo>
                  <a:pt x="10443145" y="68059"/>
                  <a:pt x="10382269" y="71294"/>
                  <a:pt x="10355090" y="89741"/>
                </a:cubicBezTo>
                <a:cubicBezTo>
                  <a:pt x="10286222" y="95376"/>
                  <a:pt x="10146285" y="63529"/>
                  <a:pt x="10087145" y="66115"/>
                </a:cubicBezTo>
                <a:cubicBezTo>
                  <a:pt x="10067575" y="79584"/>
                  <a:pt x="10043111" y="68921"/>
                  <a:pt x="10015902" y="76178"/>
                </a:cubicBezTo>
                <a:cubicBezTo>
                  <a:pt x="9952302" y="84628"/>
                  <a:pt x="9893286" y="103337"/>
                  <a:pt x="9806005" y="102435"/>
                </a:cubicBezTo>
                <a:cubicBezTo>
                  <a:pt x="9782247" y="141133"/>
                  <a:pt x="9674787" y="151643"/>
                  <a:pt x="9602583" y="179170"/>
                </a:cubicBezTo>
                <a:cubicBezTo>
                  <a:pt x="9557658" y="187584"/>
                  <a:pt x="9478290" y="154235"/>
                  <a:pt x="9469719" y="174721"/>
                </a:cubicBezTo>
                <a:cubicBezTo>
                  <a:pt x="9443779" y="165070"/>
                  <a:pt x="9431317" y="185692"/>
                  <a:pt x="9408692" y="189513"/>
                </a:cubicBezTo>
                <a:cubicBezTo>
                  <a:pt x="9387154" y="183843"/>
                  <a:pt x="9380475" y="191089"/>
                  <a:pt x="9364151" y="194072"/>
                </a:cubicBezTo>
                <a:cubicBezTo>
                  <a:pt x="9354686" y="190222"/>
                  <a:pt x="9340485" y="191782"/>
                  <a:pt x="9337751" y="197579"/>
                </a:cubicBezTo>
                <a:cubicBezTo>
                  <a:pt x="9349566" y="209270"/>
                  <a:pt x="9297468" y="207714"/>
                  <a:pt x="9297166" y="216558"/>
                </a:cubicBezTo>
                <a:cubicBezTo>
                  <a:pt x="9269057" y="220999"/>
                  <a:pt x="9139630" y="221783"/>
                  <a:pt x="9123859" y="237356"/>
                </a:cubicBezTo>
                <a:cubicBezTo>
                  <a:pt x="9068176" y="249209"/>
                  <a:pt x="8975349" y="235349"/>
                  <a:pt x="8950741" y="238020"/>
                </a:cubicBezTo>
                <a:cubicBezTo>
                  <a:pt x="8916265" y="215428"/>
                  <a:pt x="8822808" y="292026"/>
                  <a:pt x="8718236" y="303148"/>
                </a:cubicBezTo>
                <a:cubicBezTo>
                  <a:pt x="8703111" y="302060"/>
                  <a:pt x="8695551" y="302792"/>
                  <a:pt x="8694011" y="308812"/>
                </a:cubicBezTo>
                <a:cubicBezTo>
                  <a:pt x="8661810" y="312764"/>
                  <a:pt x="8637956" y="329628"/>
                  <a:pt x="8611976" y="324819"/>
                </a:cubicBezTo>
                <a:cubicBezTo>
                  <a:pt x="8621849" y="336388"/>
                  <a:pt x="8562809" y="325917"/>
                  <a:pt x="8562074" y="337971"/>
                </a:cubicBezTo>
                <a:cubicBezTo>
                  <a:pt x="8543699" y="343978"/>
                  <a:pt x="8511321" y="356396"/>
                  <a:pt x="8501724" y="360865"/>
                </a:cubicBezTo>
                <a:lnTo>
                  <a:pt x="8504489" y="364790"/>
                </a:lnTo>
                <a:lnTo>
                  <a:pt x="8492774" y="366181"/>
                </a:lnTo>
                <a:lnTo>
                  <a:pt x="8466405" y="368724"/>
                </a:lnTo>
                <a:cubicBezTo>
                  <a:pt x="8455454" y="372229"/>
                  <a:pt x="8440175" y="385805"/>
                  <a:pt x="8427069" y="387211"/>
                </a:cubicBezTo>
                <a:cubicBezTo>
                  <a:pt x="8400442" y="392215"/>
                  <a:pt x="8397079" y="382989"/>
                  <a:pt x="8387766" y="377161"/>
                </a:cubicBezTo>
                <a:cubicBezTo>
                  <a:pt x="8369233" y="378548"/>
                  <a:pt x="8334756" y="390869"/>
                  <a:pt x="8315874" y="395527"/>
                </a:cubicBezTo>
                <a:cubicBezTo>
                  <a:pt x="8306664" y="400500"/>
                  <a:pt x="8272845" y="393679"/>
                  <a:pt x="8274474" y="405112"/>
                </a:cubicBezTo>
                <a:cubicBezTo>
                  <a:pt x="8255483" y="406194"/>
                  <a:pt x="8244963" y="408376"/>
                  <a:pt x="8234664" y="410219"/>
                </a:cubicBezTo>
                <a:lnTo>
                  <a:pt x="8211268" y="416791"/>
                </a:lnTo>
                <a:cubicBezTo>
                  <a:pt x="8204720" y="419941"/>
                  <a:pt x="8197411" y="422004"/>
                  <a:pt x="8188615" y="421755"/>
                </a:cubicBezTo>
                <a:lnTo>
                  <a:pt x="8179981" y="420402"/>
                </a:lnTo>
                <a:lnTo>
                  <a:pt x="8179307" y="422516"/>
                </a:lnTo>
                <a:cubicBezTo>
                  <a:pt x="8179027" y="425797"/>
                  <a:pt x="8175790" y="448341"/>
                  <a:pt x="8147929" y="450302"/>
                </a:cubicBezTo>
                <a:cubicBezTo>
                  <a:pt x="8130300" y="457967"/>
                  <a:pt x="8114933" y="461015"/>
                  <a:pt x="8089136" y="465283"/>
                </a:cubicBezTo>
                <a:cubicBezTo>
                  <a:pt x="8072810" y="465920"/>
                  <a:pt x="8069376" y="451569"/>
                  <a:pt x="8049973" y="454121"/>
                </a:cubicBezTo>
                <a:cubicBezTo>
                  <a:pt x="7974508" y="471465"/>
                  <a:pt x="8006050" y="447139"/>
                  <a:pt x="7965913" y="464415"/>
                </a:cubicBezTo>
                <a:cubicBezTo>
                  <a:pt x="7958234" y="466025"/>
                  <a:pt x="7951405" y="465800"/>
                  <a:pt x="7945093" y="464798"/>
                </a:cubicBezTo>
                <a:lnTo>
                  <a:pt x="7935335" y="462442"/>
                </a:lnTo>
                <a:lnTo>
                  <a:pt x="7904779" y="471429"/>
                </a:lnTo>
                <a:cubicBezTo>
                  <a:pt x="7889387" y="474999"/>
                  <a:pt x="7872867" y="477951"/>
                  <a:pt x="7855604" y="480199"/>
                </a:cubicBezTo>
                <a:cubicBezTo>
                  <a:pt x="7850005" y="476378"/>
                  <a:pt x="7838628" y="483595"/>
                  <a:pt x="7832630" y="485371"/>
                </a:cubicBezTo>
                <a:cubicBezTo>
                  <a:pt x="7831473" y="482645"/>
                  <a:pt x="7816623" y="482661"/>
                  <a:pt x="7812438" y="485391"/>
                </a:cubicBezTo>
                <a:cubicBezTo>
                  <a:pt x="7709470" y="505049"/>
                  <a:pt x="7759426" y="473956"/>
                  <a:pt x="7701399" y="495197"/>
                </a:cubicBezTo>
                <a:cubicBezTo>
                  <a:pt x="7690986" y="496989"/>
                  <a:pt x="7682397" y="496365"/>
                  <a:pt x="7674778" y="494723"/>
                </a:cubicBezTo>
                <a:lnTo>
                  <a:pt x="7660445" y="490194"/>
                </a:lnTo>
                <a:lnTo>
                  <a:pt x="7651781" y="493084"/>
                </a:lnTo>
                <a:cubicBezTo>
                  <a:pt x="7616113" y="496548"/>
                  <a:pt x="7603273" y="491735"/>
                  <a:pt x="7584807" y="499490"/>
                </a:cubicBezTo>
                <a:cubicBezTo>
                  <a:pt x="7549256" y="490212"/>
                  <a:pt x="7563949" y="500167"/>
                  <a:pt x="7541324" y="504184"/>
                </a:cubicBezTo>
                <a:cubicBezTo>
                  <a:pt x="7523851" y="508307"/>
                  <a:pt x="7559546" y="509825"/>
                  <a:pt x="7541756" y="512184"/>
                </a:cubicBezTo>
                <a:cubicBezTo>
                  <a:pt x="7520963" y="510864"/>
                  <a:pt x="7525755" y="520497"/>
                  <a:pt x="7503906" y="518551"/>
                </a:cubicBezTo>
                <a:cubicBezTo>
                  <a:pt x="7505924" y="510774"/>
                  <a:pt x="7464361" y="523683"/>
                  <a:pt x="7460411" y="517415"/>
                </a:cubicBezTo>
                <a:lnTo>
                  <a:pt x="7460116" y="517548"/>
                </a:lnTo>
                <a:cubicBezTo>
                  <a:pt x="7447785" y="530928"/>
                  <a:pt x="7310141" y="550568"/>
                  <a:pt x="7297810" y="563947"/>
                </a:cubicBezTo>
                <a:cubicBezTo>
                  <a:pt x="7221791" y="605698"/>
                  <a:pt x="7039072" y="646008"/>
                  <a:pt x="6946388" y="665244"/>
                </a:cubicBezTo>
                <a:cubicBezTo>
                  <a:pt x="6853704" y="684480"/>
                  <a:pt x="6804875" y="677485"/>
                  <a:pt x="6741704" y="679365"/>
                </a:cubicBezTo>
                <a:lnTo>
                  <a:pt x="6624680" y="677674"/>
                </a:lnTo>
                <a:lnTo>
                  <a:pt x="6605700" y="683566"/>
                </a:lnTo>
                <a:cubicBezTo>
                  <a:pt x="6603309" y="685184"/>
                  <a:pt x="6599550" y="685647"/>
                  <a:pt x="6576922" y="683030"/>
                </a:cubicBezTo>
                <a:cubicBezTo>
                  <a:pt x="6527275" y="698355"/>
                  <a:pt x="6440981" y="702347"/>
                  <a:pt x="6405123" y="721946"/>
                </a:cubicBezTo>
                <a:cubicBezTo>
                  <a:pt x="6407963" y="715467"/>
                  <a:pt x="6383450" y="712913"/>
                  <a:pt x="6368938" y="717341"/>
                </a:cubicBezTo>
                <a:cubicBezTo>
                  <a:pt x="6377914" y="692119"/>
                  <a:pt x="6315316" y="744281"/>
                  <a:pt x="6295102" y="729508"/>
                </a:cubicBezTo>
                <a:cubicBezTo>
                  <a:pt x="6300358" y="744473"/>
                  <a:pt x="6240070" y="776254"/>
                  <a:pt x="6202084" y="767091"/>
                </a:cubicBezTo>
                <a:cubicBezTo>
                  <a:pt x="6152826" y="774744"/>
                  <a:pt x="6122010" y="790367"/>
                  <a:pt x="6067157" y="790339"/>
                </a:cubicBezTo>
                <a:cubicBezTo>
                  <a:pt x="6066310" y="792484"/>
                  <a:pt x="6064283" y="794403"/>
                  <a:pt x="6061443" y="796151"/>
                </a:cubicBezTo>
                <a:lnTo>
                  <a:pt x="6051406" y="800684"/>
                </a:lnTo>
                <a:lnTo>
                  <a:pt x="6049097" y="800636"/>
                </a:lnTo>
                <a:cubicBezTo>
                  <a:pt x="6040408" y="801393"/>
                  <a:pt x="6036299" y="802645"/>
                  <a:pt x="6034222" y="804110"/>
                </a:cubicBezTo>
                <a:lnTo>
                  <a:pt x="6033121" y="806078"/>
                </a:lnTo>
                <a:lnTo>
                  <a:pt x="6023593" y="808842"/>
                </a:lnTo>
                <a:lnTo>
                  <a:pt x="6006639" y="815304"/>
                </a:lnTo>
                <a:lnTo>
                  <a:pt x="6001762" y="815557"/>
                </a:lnTo>
                <a:lnTo>
                  <a:pt x="5973534" y="823815"/>
                </a:lnTo>
                <a:lnTo>
                  <a:pt x="5972336" y="823476"/>
                </a:lnTo>
                <a:cubicBezTo>
                  <a:pt x="5969004" y="822901"/>
                  <a:pt x="5965329" y="822833"/>
                  <a:pt x="5960841" y="823819"/>
                </a:cubicBezTo>
                <a:cubicBezTo>
                  <a:pt x="5955860" y="815655"/>
                  <a:pt x="5953515" y="821882"/>
                  <a:pt x="5940719" y="825514"/>
                </a:cubicBezTo>
                <a:cubicBezTo>
                  <a:pt x="5930130" y="813644"/>
                  <a:pt x="5900943" y="827979"/>
                  <a:pt x="5884298" y="823806"/>
                </a:cubicBezTo>
                <a:cubicBezTo>
                  <a:pt x="5875133" y="826741"/>
                  <a:pt x="5865250" y="829630"/>
                  <a:pt x="5854779" y="832365"/>
                </a:cubicBezTo>
                <a:lnTo>
                  <a:pt x="5848382" y="833844"/>
                </a:lnTo>
                <a:lnTo>
                  <a:pt x="5848066" y="833772"/>
                </a:lnTo>
                <a:cubicBezTo>
                  <a:pt x="5846273" y="833879"/>
                  <a:pt x="5844018" y="834284"/>
                  <a:pt x="5840944" y="835132"/>
                </a:cubicBezTo>
                <a:lnTo>
                  <a:pt x="5836719" y="836539"/>
                </a:lnTo>
                <a:lnTo>
                  <a:pt x="5824311" y="839408"/>
                </a:lnTo>
                <a:lnTo>
                  <a:pt x="5818788" y="839727"/>
                </a:lnTo>
                <a:cubicBezTo>
                  <a:pt x="5797008" y="838594"/>
                  <a:pt x="5786883" y="822081"/>
                  <a:pt x="5763953" y="834282"/>
                </a:cubicBezTo>
                <a:cubicBezTo>
                  <a:pt x="5726813" y="837521"/>
                  <a:pt x="5699446" y="830949"/>
                  <a:pt x="5667748" y="840211"/>
                </a:cubicBezTo>
                <a:cubicBezTo>
                  <a:pt x="5632959" y="843205"/>
                  <a:pt x="5601436" y="842280"/>
                  <a:pt x="5573108" y="847611"/>
                </a:cubicBezTo>
                <a:cubicBezTo>
                  <a:pt x="5560030" y="845832"/>
                  <a:pt x="5549547" y="851598"/>
                  <a:pt x="5539137" y="851033"/>
                </a:cubicBezTo>
                <a:cubicBezTo>
                  <a:pt x="5528728" y="850467"/>
                  <a:pt x="5529256" y="837509"/>
                  <a:pt x="5510651" y="844215"/>
                </a:cubicBezTo>
                <a:cubicBezTo>
                  <a:pt x="5494241" y="833607"/>
                  <a:pt x="5466101" y="839171"/>
                  <a:pt x="5457331" y="839159"/>
                </a:cubicBezTo>
                <a:lnTo>
                  <a:pt x="5410613" y="834358"/>
                </a:lnTo>
                <a:lnTo>
                  <a:pt x="5370040" y="862127"/>
                </a:lnTo>
                <a:cubicBezTo>
                  <a:pt x="5357863" y="856469"/>
                  <a:pt x="5319115" y="868069"/>
                  <a:pt x="5318778" y="855310"/>
                </a:cubicBezTo>
                <a:cubicBezTo>
                  <a:pt x="5303920" y="857760"/>
                  <a:pt x="5296727" y="863736"/>
                  <a:pt x="5298645" y="855171"/>
                </a:cubicBezTo>
                <a:cubicBezTo>
                  <a:pt x="5287819" y="855897"/>
                  <a:pt x="5267444" y="857825"/>
                  <a:pt x="5253828" y="859670"/>
                </a:cubicBezTo>
                <a:lnTo>
                  <a:pt x="5216955" y="866245"/>
                </a:lnTo>
                <a:lnTo>
                  <a:pt x="5214344" y="868102"/>
                </a:lnTo>
                <a:cubicBezTo>
                  <a:pt x="5210778" y="868719"/>
                  <a:pt x="5200859" y="869042"/>
                  <a:pt x="5195561" y="869949"/>
                </a:cubicBezTo>
                <a:lnTo>
                  <a:pt x="5182555" y="873542"/>
                </a:lnTo>
                <a:cubicBezTo>
                  <a:pt x="5178496" y="875023"/>
                  <a:pt x="5175066" y="876746"/>
                  <a:pt x="5172552" y="878801"/>
                </a:cubicBezTo>
                <a:cubicBezTo>
                  <a:pt x="5121406" y="873797"/>
                  <a:pt x="5080096" y="886529"/>
                  <a:pt x="5027993" y="889666"/>
                </a:cubicBezTo>
                <a:cubicBezTo>
                  <a:pt x="4999924" y="877115"/>
                  <a:pt x="4946973" y="919452"/>
                  <a:pt x="4939844" y="934802"/>
                </a:cubicBezTo>
                <a:cubicBezTo>
                  <a:pt x="4895154" y="940701"/>
                  <a:pt x="4844006" y="928240"/>
                  <a:pt x="4792576" y="934820"/>
                </a:cubicBezTo>
                <a:lnTo>
                  <a:pt x="4602423" y="958063"/>
                </a:lnTo>
                <a:cubicBezTo>
                  <a:pt x="4488530" y="967131"/>
                  <a:pt x="4399004" y="969822"/>
                  <a:pt x="4290656" y="969152"/>
                </a:cubicBezTo>
                <a:cubicBezTo>
                  <a:pt x="4182308" y="968482"/>
                  <a:pt x="4046938" y="971167"/>
                  <a:pt x="3952334" y="954043"/>
                </a:cubicBezTo>
                <a:lnTo>
                  <a:pt x="3858560" y="948781"/>
                </a:lnTo>
                <a:lnTo>
                  <a:pt x="3846597" y="948382"/>
                </a:lnTo>
                <a:cubicBezTo>
                  <a:pt x="3807516" y="956616"/>
                  <a:pt x="3767475" y="941640"/>
                  <a:pt x="3736044" y="947759"/>
                </a:cubicBezTo>
                <a:cubicBezTo>
                  <a:pt x="3727323" y="948128"/>
                  <a:pt x="3719828" y="947771"/>
                  <a:pt x="3713136" y="946963"/>
                </a:cubicBezTo>
                <a:lnTo>
                  <a:pt x="3695939" y="943639"/>
                </a:lnTo>
                <a:lnTo>
                  <a:pt x="3694125" y="940567"/>
                </a:lnTo>
                <a:lnTo>
                  <a:pt x="3681925" y="939706"/>
                </a:lnTo>
                <a:lnTo>
                  <a:pt x="3679204" y="938926"/>
                </a:lnTo>
                <a:cubicBezTo>
                  <a:pt x="3668160" y="939028"/>
                  <a:pt x="3634193" y="940875"/>
                  <a:pt x="3615656" y="940320"/>
                </a:cubicBezTo>
                <a:cubicBezTo>
                  <a:pt x="3582626" y="936974"/>
                  <a:pt x="3593904" y="949140"/>
                  <a:pt x="3567983" y="935596"/>
                </a:cubicBezTo>
                <a:cubicBezTo>
                  <a:pt x="3504185" y="939048"/>
                  <a:pt x="3482818" y="922224"/>
                  <a:pt x="3422423" y="932129"/>
                </a:cubicBezTo>
                <a:cubicBezTo>
                  <a:pt x="3369166" y="933413"/>
                  <a:pt x="3329486" y="910108"/>
                  <a:pt x="3310925" y="911072"/>
                </a:cubicBezTo>
                <a:cubicBezTo>
                  <a:pt x="3261363" y="909787"/>
                  <a:pt x="3198415" y="933574"/>
                  <a:pt x="3139421" y="934151"/>
                </a:cubicBezTo>
                <a:cubicBezTo>
                  <a:pt x="3088799" y="931012"/>
                  <a:pt x="3038941" y="938464"/>
                  <a:pt x="2996922" y="927537"/>
                </a:cubicBezTo>
                <a:cubicBezTo>
                  <a:pt x="2992673" y="929234"/>
                  <a:pt x="2987900" y="930498"/>
                  <a:pt x="2982785" y="931453"/>
                </a:cubicBezTo>
                <a:lnTo>
                  <a:pt x="2967478" y="933397"/>
                </a:lnTo>
                <a:lnTo>
                  <a:pt x="2948552" y="932961"/>
                </a:lnTo>
                <a:lnTo>
                  <a:pt x="2944404" y="934452"/>
                </a:lnTo>
                <a:lnTo>
                  <a:pt x="2908608" y="937205"/>
                </a:lnTo>
                <a:lnTo>
                  <a:pt x="2904443" y="936455"/>
                </a:lnTo>
                <a:lnTo>
                  <a:pt x="2868935" y="938022"/>
                </a:lnTo>
                <a:lnTo>
                  <a:pt x="2868586" y="937487"/>
                </a:lnTo>
                <a:cubicBezTo>
                  <a:pt x="2866994" y="936327"/>
                  <a:pt x="2864292" y="935538"/>
                  <a:pt x="2859191" y="935503"/>
                </a:cubicBezTo>
                <a:cubicBezTo>
                  <a:pt x="2869075" y="927418"/>
                  <a:pt x="2856828" y="932364"/>
                  <a:pt x="2840915" y="932977"/>
                </a:cubicBezTo>
                <a:lnTo>
                  <a:pt x="2763509" y="921850"/>
                </a:lnTo>
                <a:lnTo>
                  <a:pt x="2756121" y="921864"/>
                </a:lnTo>
                <a:cubicBezTo>
                  <a:pt x="2756081" y="921822"/>
                  <a:pt x="2756039" y="921781"/>
                  <a:pt x="2755998" y="921739"/>
                </a:cubicBezTo>
                <a:cubicBezTo>
                  <a:pt x="2754445" y="921476"/>
                  <a:pt x="2752036" y="921380"/>
                  <a:pt x="2748255" y="921505"/>
                </a:cubicBezTo>
                <a:lnTo>
                  <a:pt x="2694601" y="915575"/>
                </a:lnTo>
                <a:cubicBezTo>
                  <a:pt x="2671223" y="919874"/>
                  <a:pt x="2666972" y="913376"/>
                  <a:pt x="2635357" y="910976"/>
                </a:cubicBezTo>
                <a:cubicBezTo>
                  <a:pt x="2621906" y="915051"/>
                  <a:pt x="2611315" y="913542"/>
                  <a:pt x="2601047" y="910263"/>
                </a:cubicBezTo>
                <a:cubicBezTo>
                  <a:pt x="2570084" y="912074"/>
                  <a:pt x="2542135" y="907435"/>
                  <a:pt x="2507482" y="906211"/>
                </a:cubicBezTo>
                <a:cubicBezTo>
                  <a:pt x="2469706" y="911437"/>
                  <a:pt x="2450920" y="901812"/>
                  <a:pt x="2413884" y="900545"/>
                </a:cubicBezTo>
                <a:cubicBezTo>
                  <a:pt x="2381338" y="909664"/>
                  <a:pt x="2387753" y="892438"/>
                  <a:pt x="2368912" y="888755"/>
                </a:cubicBezTo>
                <a:lnTo>
                  <a:pt x="2349490" y="889719"/>
                </a:lnTo>
                <a:lnTo>
                  <a:pt x="2344290" y="890584"/>
                </a:lnTo>
                <a:cubicBezTo>
                  <a:pt x="2340673" y="891041"/>
                  <a:pt x="2338228" y="891167"/>
                  <a:pt x="2336488" y="891058"/>
                </a:cubicBezTo>
                <a:lnTo>
                  <a:pt x="2329015" y="891627"/>
                </a:lnTo>
                <a:cubicBezTo>
                  <a:pt x="2316843" y="893039"/>
                  <a:pt x="2305064" y="894669"/>
                  <a:pt x="2293898" y="896431"/>
                </a:cubicBezTo>
                <a:cubicBezTo>
                  <a:pt x="2282637" y="890404"/>
                  <a:pt x="2242346" y="900851"/>
                  <a:pt x="2243927" y="888076"/>
                </a:cubicBezTo>
                <a:cubicBezTo>
                  <a:pt x="2228778" y="890081"/>
                  <a:pt x="2220725" y="895845"/>
                  <a:pt x="2223920" y="887331"/>
                </a:cubicBezTo>
                <a:cubicBezTo>
                  <a:pt x="2218877" y="887756"/>
                  <a:pt x="2215583" y="887254"/>
                  <a:pt x="2213081" y="886302"/>
                </a:cubicBezTo>
                <a:lnTo>
                  <a:pt x="2212307" y="885829"/>
                </a:lnTo>
                <a:lnTo>
                  <a:pt x="2152321" y="894418"/>
                </a:lnTo>
                <a:lnTo>
                  <a:pt x="2140985" y="895968"/>
                </a:lnTo>
                <a:lnTo>
                  <a:pt x="2121210" y="899354"/>
                </a:lnTo>
                <a:lnTo>
                  <a:pt x="2119146" y="899033"/>
                </a:lnTo>
                <a:lnTo>
                  <a:pt x="2105666" y="902240"/>
                </a:lnTo>
                <a:cubicBezTo>
                  <a:pt x="2101407" y="903601"/>
                  <a:pt x="2097735" y="905221"/>
                  <a:pt x="2094924" y="907203"/>
                </a:cubicBezTo>
                <a:cubicBezTo>
                  <a:pt x="2044793" y="900664"/>
                  <a:pt x="2001785" y="912168"/>
                  <a:pt x="1949478" y="913748"/>
                </a:cubicBezTo>
                <a:cubicBezTo>
                  <a:pt x="1891937" y="919585"/>
                  <a:pt x="1810334" y="935486"/>
                  <a:pt x="1749684" y="942223"/>
                </a:cubicBezTo>
                <a:lnTo>
                  <a:pt x="1585576" y="954170"/>
                </a:lnTo>
                <a:cubicBezTo>
                  <a:pt x="1549165" y="943719"/>
                  <a:pt x="1511425" y="950847"/>
                  <a:pt x="1476250" y="950653"/>
                </a:cubicBezTo>
                <a:cubicBezTo>
                  <a:pt x="1488515" y="961596"/>
                  <a:pt x="1432660" y="946795"/>
                  <a:pt x="1433927" y="959926"/>
                </a:cubicBezTo>
                <a:cubicBezTo>
                  <a:pt x="1427485" y="959475"/>
                  <a:pt x="1421205" y="958623"/>
                  <a:pt x="1414893" y="957671"/>
                </a:cubicBezTo>
                <a:lnTo>
                  <a:pt x="1411585" y="957179"/>
                </a:lnTo>
                <a:lnTo>
                  <a:pt x="1398896" y="957460"/>
                </a:lnTo>
                <a:lnTo>
                  <a:pt x="1394632" y="954725"/>
                </a:lnTo>
                <a:lnTo>
                  <a:pt x="1375043" y="953132"/>
                </a:lnTo>
                <a:cubicBezTo>
                  <a:pt x="1367813" y="952970"/>
                  <a:pt x="1360155" y="953305"/>
                  <a:pt x="1351876" y="954436"/>
                </a:cubicBezTo>
                <a:cubicBezTo>
                  <a:pt x="1325912" y="963028"/>
                  <a:pt x="1274459" y="952492"/>
                  <a:pt x="1242676" y="963767"/>
                </a:cubicBezTo>
                <a:cubicBezTo>
                  <a:pt x="1230276" y="966918"/>
                  <a:pt x="1216715" y="977098"/>
                  <a:pt x="1205993" y="974080"/>
                </a:cubicBezTo>
                <a:cubicBezTo>
                  <a:pt x="1174251" y="974112"/>
                  <a:pt x="1086982" y="964420"/>
                  <a:pt x="1052221" y="963954"/>
                </a:cubicBezTo>
                <a:cubicBezTo>
                  <a:pt x="1038515" y="970622"/>
                  <a:pt x="1009522" y="962342"/>
                  <a:pt x="968270" y="964761"/>
                </a:cubicBezTo>
                <a:cubicBezTo>
                  <a:pt x="943437" y="973698"/>
                  <a:pt x="900136" y="991017"/>
                  <a:pt x="874493" y="998122"/>
                </a:cubicBezTo>
                <a:cubicBezTo>
                  <a:pt x="848849" y="1005226"/>
                  <a:pt x="853424" y="1009427"/>
                  <a:pt x="814411" y="1007391"/>
                </a:cubicBezTo>
                <a:cubicBezTo>
                  <a:pt x="765926" y="1022821"/>
                  <a:pt x="732885" y="1009859"/>
                  <a:pt x="688604" y="1015631"/>
                </a:cubicBezTo>
                <a:cubicBezTo>
                  <a:pt x="638045" y="1020877"/>
                  <a:pt x="677999" y="1011556"/>
                  <a:pt x="618171" y="1027260"/>
                </a:cubicBezTo>
                <a:cubicBezTo>
                  <a:pt x="609680" y="1023165"/>
                  <a:pt x="583253" y="1020277"/>
                  <a:pt x="570379" y="1023487"/>
                </a:cubicBezTo>
                <a:cubicBezTo>
                  <a:pt x="543992" y="1022523"/>
                  <a:pt x="505183" y="1001686"/>
                  <a:pt x="482519" y="1002108"/>
                </a:cubicBezTo>
                <a:cubicBezTo>
                  <a:pt x="464011" y="1002285"/>
                  <a:pt x="495211" y="1007995"/>
                  <a:pt x="475319" y="1009922"/>
                </a:cubicBezTo>
                <a:cubicBezTo>
                  <a:pt x="450818" y="1011135"/>
                  <a:pt x="454804" y="1022539"/>
                  <a:pt x="431104" y="1009317"/>
                </a:cubicBezTo>
                <a:cubicBezTo>
                  <a:pt x="406857" y="1014651"/>
                  <a:pt x="399686" y="1008456"/>
                  <a:pt x="363782" y="1007585"/>
                </a:cubicBezTo>
                <a:cubicBezTo>
                  <a:pt x="350440" y="1012231"/>
                  <a:pt x="338145" y="1011245"/>
                  <a:pt x="325533" y="1008502"/>
                </a:cubicBezTo>
                <a:cubicBezTo>
                  <a:pt x="291944" y="1011745"/>
                  <a:pt x="259251" y="1008497"/>
                  <a:pt x="220429" y="1008927"/>
                </a:cubicBezTo>
                <a:cubicBezTo>
                  <a:pt x="180594" y="1015852"/>
                  <a:pt x="156150" y="1007265"/>
                  <a:pt x="114676" y="1007765"/>
                </a:cubicBezTo>
                <a:cubicBezTo>
                  <a:pt x="85718" y="1006195"/>
                  <a:pt x="43316" y="1001491"/>
                  <a:pt x="13470" y="998544"/>
                </a:cubicBezTo>
                <a:lnTo>
                  <a:pt x="0" y="997355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6287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736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7FF47CB7-972F-479F-A36D-9E72D26EC8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0D153B68-5844-490D-8E67-F616D6D72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8824632" cy="2061837"/>
          </a:xfrm>
          <a:custGeom>
            <a:avLst/>
            <a:gdLst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13657 w 10768629"/>
              <a:gd name="connsiteY144" fmla="*/ 1730706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40853 w 10768629"/>
              <a:gd name="connsiteY141" fmla="*/ 1657958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232341 w 10768629"/>
              <a:gd name="connsiteY179" fmla="*/ 1785942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232341 w 10768629"/>
              <a:gd name="connsiteY179" fmla="*/ 1785942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0257 w 10768629"/>
              <a:gd name="connsiteY182" fmla="*/ 1789615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84330 h 1978172"/>
              <a:gd name="connsiteX182" fmla="*/ 1120257 w 10768629"/>
              <a:gd name="connsiteY182" fmla="*/ 1789615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</a:cxnLst>
            <a:rect l="l" t="t" r="r" b="b"/>
            <a:pathLst>
              <a:path w="10768629" h="1978172">
                <a:moveTo>
                  <a:pt x="0" y="0"/>
                </a:moveTo>
                <a:lnTo>
                  <a:pt x="10768629" y="0"/>
                </a:lnTo>
                <a:lnTo>
                  <a:pt x="10733254" y="31439"/>
                </a:lnTo>
                <a:lnTo>
                  <a:pt x="10727085" y="37910"/>
                </a:lnTo>
                <a:cubicBezTo>
                  <a:pt x="10712973" y="56080"/>
                  <a:pt x="10699457" y="78430"/>
                  <a:pt x="10675953" y="68623"/>
                </a:cubicBezTo>
                <a:cubicBezTo>
                  <a:pt x="10685972" y="89202"/>
                  <a:pt x="10641629" y="69781"/>
                  <a:pt x="10637091" y="90361"/>
                </a:cubicBezTo>
                <a:cubicBezTo>
                  <a:pt x="10635214" y="107005"/>
                  <a:pt x="10621323" y="104993"/>
                  <a:pt x="10610971" y="110764"/>
                </a:cubicBezTo>
                <a:cubicBezTo>
                  <a:pt x="10603980" y="127568"/>
                  <a:pt x="10551417" y="141180"/>
                  <a:pt x="10532872" y="138028"/>
                </a:cubicBezTo>
                <a:cubicBezTo>
                  <a:pt x="10480300" y="119072"/>
                  <a:pt x="10440532" y="186296"/>
                  <a:pt x="10398558" y="172911"/>
                </a:cubicBezTo>
                <a:cubicBezTo>
                  <a:pt x="10387708" y="174114"/>
                  <a:pt x="10378792" y="177646"/>
                  <a:pt x="10371128" y="182609"/>
                </a:cubicBezTo>
                <a:lnTo>
                  <a:pt x="10352178" y="199976"/>
                </a:lnTo>
                <a:lnTo>
                  <a:pt x="10351815" y="211879"/>
                </a:lnTo>
                <a:lnTo>
                  <a:pt x="10337471" y="218661"/>
                </a:lnTo>
                <a:lnTo>
                  <a:pt x="10334625" y="222351"/>
                </a:lnTo>
                <a:cubicBezTo>
                  <a:pt x="10321108" y="225227"/>
                  <a:pt x="10278615" y="228401"/>
                  <a:pt x="10256365" y="235917"/>
                </a:cubicBezTo>
                <a:cubicBezTo>
                  <a:pt x="10218136" y="258033"/>
                  <a:pt x="10224552" y="209685"/>
                  <a:pt x="10201127" y="267448"/>
                </a:cubicBezTo>
                <a:cubicBezTo>
                  <a:pt x="10121320" y="273476"/>
                  <a:pt x="10040763" y="345580"/>
                  <a:pt x="9961218" y="326720"/>
                </a:cubicBezTo>
                <a:cubicBezTo>
                  <a:pt x="9980173" y="341621"/>
                  <a:pt x="9883038" y="318484"/>
                  <a:pt x="9859715" y="355698"/>
                </a:cubicBezTo>
                <a:cubicBezTo>
                  <a:pt x="9812822" y="367758"/>
                  <a:pt x="9752089" y="383830"/>
                  <a:pt x="9679867" y="399081"/>
                </a:cubicBezTo>
                <a:cubicBezTo>
                  <a:pt x="9618357" y="415668"/>
                  <a:pt x="9525492" y="446315"/>
                  <a:pt x="9490654" y="455225"/>
                </a:cubicBezTo>
                <a:lnTo>
                  <a:pt x="9470837" y="452539"/>
                </a:lnTo>
                <a:lnTo>
                  <a:pt x="9469082" y="454891"/>
                </a:lnTo>
                <a:cubicBezTo>
                  <a:pt x="9460057" y="461184"/>
                  <a:pt x="9453495" y="461729"/>
                  <a:pt x="9448038" y="459733"/>
                </a:cubicBezTo>
                <a:lnTo>
                  <a:pt x="9396821" y="455795"/>
                </a:lnTo>
                <a:lnTo>
                  <a:pt x="9392197" y="459796"/>
                </a:lnTo>
                <a:lnTo>
                  <a:pt x="9347994" y="464462"/>
                </a:lnTo>
                <a:cubicBezTo>
                  <a:pt x="9347959" y="465155"/>
                  <a:pt x="9347925" y="465846"/>
                  <a:pt x="9347889" y="466539"/>
                </a:cubicBezTo>
                <a:cubicBezTo>
                  <a:pt x="9346648" y="471307"/>
                  <a:pt x="9343831" y="475025"/>
                  <a:pt x="9337639" y="476654"/>
                </a:cubicBezTo>
                <a:cubicBezTo>
                  <a:pt x="9354547" y="503661"/>
                  <a:pt x="9307720" y="510631"/>
                  <a:pt x="9287964" y="513052"/>
                </a:cubicBezTo>
                <a:cubicBezTo>
                  <a:pt x="9269905" y="526173"/>
                  <a:pt x="9245386" y="544358"/>
                  <a:pt x="9229283" y="555377"/>
                </a:cubicBezTo>
                <a:lnTo>
                  <a:pt x="9220274" y="557502"/>
                </a:lnTo>
                <a:cubicBezTo>
                  <a:pt x="9220250" y="557668"/>
                  <a:pt x="9220226" y="557835"/>
                  <a:pt x="9220202" y="558001"/>
                </a:cubicBezTo>
                <a:cubicBezTo>
                  <a:pt x="9218468" y="559434"/>
                  <a:pt x="9215591" y="560497"/>
                  <a:pt x="9210908" y="561147"/>
                </a:cubicBezTo>
                <a:lnTo>
                  <a:pt x="9186374" y="565502"/>
                </a:lnTo>
                <a:lnTo>
                  <a:pt x="9181058" y="569943"/>
                </a:lnTo>
                <a:lnTo>
                  <a:pt x="9167549" y="584727"/>
                </a:lnTo>
                <a:lnTo>
                  <a:pt x="9149110" y="598906"/>
                </a:lnTo>
                <a:cubicBezTo>
                  <a:pt x="9133575" y="594395"/>
                  <a:pt x="9087390" y="636567"/>
                  <a:pt x="9078556" y="644039"/>
                </a:cubicBezTo>
                <a:lnTo>
                  <a:pt x="8996399" y="690055"/>
                </a:lnTo>
                <a:cubicBezTo>
                  <a:pt x="8913147" y="777045"/>
                  <a:pt x="8867993" y="772591"/>
                  <a:pt x="8803791" y="813860"/>
                </a:cubicBezTo>
                <a:cubicBezTo>
                  <a:pt x="8745270" y="819906"/>
                  <a:pt x="8690049" y="823612"/>
                  <a:pt x="8636202" y="848463"/>
                </a:cubicBezTo>
                <a:cubicBezTo>
                  <a:pt x="8594799" y="860014"/>
                  <a:pt x="8568613" y="864779"/>
                  <a:pt x="8555372" y="883171"/>
                </a:cubicBezTo>
                <a:lnTo>
                  <a:pt x="8507229" y="901665"/>
                </a:lnTo>
                <a:lnTo>
                  <a:pt x="8428473" y="927985"/>
                </a:lnTo>
                <a:cubicBezTo>
                  <a:pt x="8428287" y="929817"/>
                  <a:pt x="8428100" y="931648"/>
                  <a:pt x="8427914" y="933480"/>
                </a:cubicBezTo>
                <a:lnTo>
                  <a:pt x="8420327" y="941984"/>
                </a:lnTo>
                <a:lnTo>
                  <a:pt x="8394729" y="948347"/>
                </a:lnTo>
                <a:lnTo>
                  <a:pt x="8380548" y="987916"/>
                </a:lnTo>
                <a:lnTo>
                  <a:pt x="8375330" y="965444"/>
                </a:lnTo>
                <a:cubicBezTo>
                  <a:pt x="8372375" y="964202"/>
                  <a:pt x="8344433" y="977378"/>
                  <a:pt x="8340796" y="980522"/>
                </a:cubicBezTo>
                <a:cubicBezTo>
                  <a:pt x="8328292" y="982128"/>
                  <a:pt x="8319237" y="991089"/>
                  <a:pt x="8304438" y="996739"/>
                </a:cubicBezTo>
                <a:cubicBezTo>
                  <a:pt x="8297193" y="1005683"/>
                  <a:pt x="8289328" y="1014568"/>
                  <a:pt x="8280929" y="1023089"/>
                </a:cubicBezTo>
                <a:lnTo>
                  <a:pt x="8275760" y="1027772"/>
                </a:lnTo>
                <a:lnTo>
                  <a:pt x="8275478" y="1027605"/>
                </a:lnTo>
                <a:cubicBezTo>
                  <a:pt x="8273970" y="1028076"/>
                  <a:pt x="8251461" y="1029408"/>
                  <a:pt x="8249003" y="1032033"/>
                </a:cubicBezTo>
                <a:lnTo>
                  <a:pt x="8203836" y="1037347"/>
                </a:lnTo>
                <a:cubicBezTo>
                  <a:pt x="8172789" y="1049890"/>
                  <a:pt x="8148166" y="1034625"/>
                  <a:pt x="8122936" y="1063113"/>
                </a:cubicBezTo>
                <a:cubicBezTo>
                  <a:pt x="8093850" y="1074757"/>
                  <a:pt x="8066781" y="1075350"/>
                  <a:pt x="8043658" y="1092746"/>
                </a:cubicBezTo>
                <a:cubicBezTo>
                  <a:pt x="8032157" y="1089174"/>
                  <a:pt x="8022145" y="1089998"/>
                  <a:pt x="8015351" y="1105478"/>
                </a:cubicBezTo>
                <a:cubicBezTo>
                  <a:pt x="7987544" y="1113006"/>
                  <a:pt x="7977708" y="1099152"/>
                  <a:pt x="7963145" y="1119346"/>
                </a:cubicBezTo>
                <a:cubicBezTo>
                  <a:pt x="7942622" y="1098880"/>
                  <a:pt x="7943760" y="1109516"/>
                  <a:pt x="7938145" y="1120225"/>
                </a:cubicBezTo>
                <a:lnTo>
                  <a:pt x="7937238" y="1121204"/>
                </a:lnTo>
                <a:lnTo>
                  <a:pt x="7934398" y="1118240"/>
                </a:lnTo>
                <a:lnTo>
                  <a:pt x="7918248" y="1124371"/>
                </a:lnTo>
                <a:lnTo>
                  <a:pt x="7914119" y="1127653"/>
                </a:lnTo>
                <a:cubicBezTo>
                  <a:pt x="7911201" y="1129547"/>
                  <a:pt x="7909169" y="1130331"/>
                  <a:pt x="7907658" y="1130350"/>
                </a:cubicBezTo>
                <a:lnTo>
                  <a:pt x="7907434" y="1130103"/>
                </a:lnTo>
                <a:lnTo>
                  <a:pt x="7901508" y="1133245"/>
                </a:lnTo>
                <a:cubicBezTo>
                  <a:pt x="7891644" y="1139271"/>
                  <a:pt x="7882185" y="1145815"/>
                  <a:pt x="7873287" y="1152609"/>
                </a:cubicBezTo>
                <a:cubicBezTo>
                  <a:pt x="7864672" y="1141906"/>
                  <a:pt x="7845199" y="1159242"/>
                  <a:pt x="7834833" y="1153868"/>
                </a:cubicBezTo>
                <a:lnTo>
                  <a:pt x="7828661" y="1139994"/>
                </a:lnTo>
                <a:lnTo>
                  <a:pt x="7823966" y="1143178"/>
                </a:lnTo>
                <a:lnTo>
                  <a:pt x="7815078" y="1151776"/>
                </a:lnTo>
                <a:cubicBezTo>
                  <a:pt x="7813692" y="1152943"/>
                  <a:pt x="7812687" y="1153116"/>
                  <a:pt x="7812026" y="1151522"/>
                </a:cubicBezTo>
                <a:cubicBezTo>
                  <a:pt x="7806555" y="1153054"/>
                  <a:pt x="7788673" y="1159989"/>
                  <a:pt x="7782249" y="1160970"/>
                </a:cubicBezTo>
                <a:lnTo>
                  <a:pt x="7773476" y="1157414"/>
                </a:lnTo>
                <a:lnTo>
                  <a:pt x="7769600" y="1157365"/>
                </a:lnTo>
                <a:lnTo>
                  <a:pt x="7752631" y="1172815"/>
                </a:lnTo>
                <a:lnTo>
                  <a:pt x="7739392" y="1192062"/>
                </a:lnTo>
                <a:lnTo>
                  <a:pt x="7677677" y="1216394"/>
                </a:lnTo>
                <a:lnTo>
                  <a:pt x="7586920" y="1261888"/>
                </a:lnTo>
                <a:cubicBezTo>
                  <a:pt x="7556723" y="1298911"/>
                  <a:pt x="7489187" y="1284518"/>
                  <a:pt x="7486100" y="1292563"/>
                </a:cubicBezTo>
                <a:cubicBezTo>
                  <a:pt x="7454875" y="1308356"/>
                  <a:pt x="7453335" y="1326361"/>
                  <a:pt x="7411323" y="1340732"/>
                </a:cubicBezTo>
                <a:cubicBezTo>
                  <a:pt x="7372519" y="1390006"/>
                  <a:pt x="7288617" y="1403664"/>
                  <a:pt x="7240698" y="1438832"/>
                </a:cubicBezTo>
                <a:cubicBezTo>
                  <a:pt x="7206467" y="1417136"/>
                  <a:pt x="7227555" y="1441678"/>
                  <a:pt x="7197675" y="1447530"/>
                </a:cubicBezTo>
                <a:cubicBezTo>
                  <a:pt x="7211601" y="1474927"/>
                  <a:pt x="7159483" y="1444981"/>
                  <a:pt x="7164788" y="1480293"/>
                </a:cubicBezTo>
                <a:cubicBezTo>
                  <a:pt x="7159184" y="1480240"/>
                  <a:pt x="7153584" y="1479075"/>
                  <a:pt x="7147929" y="1477641"/>
                </a:cubicBezTo>
                <a:lnTo>
                  <a:pt x="7144965" y="1476908"/>
                </a:lnTo>
                <a:lnTo>
                  <a:pt x="7134299" y="1479969"/>
                </a:lnTo>
                <a:lnTo>
                  <a:pt x="7129809" y="1473339"/>
                </a:lnTo>
                <a:lnTo>
                  <a:pt x="7112688" y="1472575"/>
                </a:lnTo>
                <a:cubicBezTo>
                  <a:pt x="7106506" y="1473449"/>
                  <a:pt x="7100123" y="1475741"/>
                  <a:pt x="7093470" y="1480300"/>
                </a:cubicBezTo>
                <a:cubicBezTo>
                  <a:pt x="7079039" y="1501274"/>
                  <a:pt x="7048991" y="1495718"/>
                  <a:pt x="7025034" y="1506934"/>
                </a:cubicBezTo>
                <a:lnTo>
                  <a:pt x="7014783" y="1515868"/>
                </a:lnTo>
                <a:lnTo>
                  <a:pt x="6979706" y="1523511"/>
                </a:lnTo>
                <a:lnTo>
                  <a:pt x="6977890" y="1525793"/>
                </a:lnTo>
                <a:cubicBezTo>
                  <a:pt x="6971996" y="1527914"/>
                  <a:pt x="6959488" y="1529941"/>
                  <a:pt x="6944339" y="1536237"/>
                </a:cubicBezTo>
                <a:lnTo>
                  <a:pt x="6886996" y="1563569"/>
                </a:lnTo>
                <a:lnTo>
                  <a:pt x="6874510" y="1558469"/>
                </a:lnTo>
                <a:lnTo>
                  <a:pt x="6871943" y="1554651"/>
                </a:lnTo>
                <a:lnTo>
                  <a:pt x="6856174" y="1562024"/>
                </a:lnTo>
                <a:lnTo>
                  <a:pt x="6842321" y="1560554"/>
                </a:lnTo>
                <a:lnTo>
                  <a:pt x="6832713" y="1569357"/>
                </a:lnTo>
                <a:lnTo>
                  <a:pt x="6816351" y="1571495"/>
                </a:lnTo>
                <a:cubicBezTo>
                  <a:pt x="6810216" y="1571510"/>
                  <a:pt x="6803310" y="1571324"/>
                  <a:pt x="6795800" y="1572010"/>
                </a:cubicBezTo>
                <a:lnTo>
                  <a:pt x="6777546" y="1568661"/>
                </a:lnTo>
                <a:lnTo>
                  <a:pt x="6751528" y="1574143"/>
                </a:lnTo>
                <a:cubicBezTo>
                  <a:pt x="6731455" y="1578562"/>
                  <a:pt x="6712054" y="1582098"/>
                  <a:pt x="6691966" y="1582255"/>
                </a:cubicBezTo>
                <a:cubicBezTo>
                  <a:pt x="6677921" y="1590738"/>
                  <a:pt x="6663787" y="1595441"/>
                  <a:pt x="6646941" y="1588471"/>
                </a:cubicBezTo>
                <a:cubicBezTo>
                  <a:pt x="6605135" y="1597971"/>
                  <a:pt x="6598373" y="1612583"/>
                  <a:pt x="6568576" y="1606488"/>
                </a:cubicBezTo>
                <a:cubicBezTo>
                  <a:pt x="6562510" y="1614734"/>
                  <a:pt x="6558067" y="1619360"/>
                  <a:pt x="6554358" y="1621701"/>
                </a:cubicBezTo>
                <a:cubicBezTo>
                  <a:pt x="6543227" y="1628727"/>
                  <a:pt x="6538724" y="1615196"/>
                  <a:pt x="6516968" y="1617195"/>
                </a:cubicBezTo>
                <a:cubicBezTo>
                  <a:pt x="6493173" y="1617368"/>
                  <a:pt x="6528193" y="1598652"/>
                  <a:pt x="6506479" y="1602227"/>
                </a:cubicBezTo>
                <a:cubicBezTo>
                  <a:pt x="6486674" y="1613929"/>
                  <a:pt x="6478484" y="1593997"/>
                  <a:pt x="6458436" y="1607332"/>
                </a:cubicBezTo>
                <a:cubicBezTo>
                  <a:pt x="6471168" y="1620800"/>
                  <a:pt x="6410323" y="1615478"/>
                  <a:pt x="6414786" y="1628815"/>
                </a:cubicBezTo>
                <a:cubicBezTo>
                  <a:pt x="6385942" y="1615041"/>
                  <a:pt x="6386569" y="1640238"/>
                  <a:pt x="6357085" y="1640846"/>
                </a:cubicBezTo>
                <a:cubicBezTo>
                  <a:pt x="6341163" y="1636809"/>
                  <a:pt x="6331497" y="1637754"/>
                  <a:pt x="6322636" y="1648213"/>
                </a:cubicBezTo>
                <a:cubicBezTo>
                  <a:pt x="6248448" y="1627802"/>
                  <a:pt x="6286748" y="1654976"/>
                  <a:pt x="6226172" y="1654676"/>
                </a:cubicBezTo>
                <a:lnTo>
                  <a:pt x="6221217" y="1654506"/>
                </a:lnTo>
                <a:lnTo>
                  <a:pt x="6204956" y="1664280"/>
                </a:lnTo>
                <a:cubicBezTo>
                  <a:pt x="6204728" y="1665114"/>
                  <a:pt x="6204498" y="1665947"/>
                  <a:pt x="6204270" y="1666782"/>
                </a:cubicBezTo>
                <a:lnTo>
                  <a:pt x="6143810" y="1661963"/>
                </a:lnTo>
                <a:lnTo>
                  <a:pt x="6136560" y="1665728"/>
                </a:lnTo>
                <a:lnTo>
                  <a:pt x="6096155" y="1656951"/>
                </a:lnTo>
                <a:lnTo>
                  <a:pt x="6075812" y="1655422"/>
                </a:lnTo>
                <a:lnTo>
                  <a:pt x="6039495" y="1649680"/>
                </a:lnTo>
                <a:lnTo>
                  <a:pt x="6036523" y="1652121"/>
                </a:lnTo>
                <a:lnTo>
                  <a:pt x="6029328" y="1649904"/>
                </a:lnTo>
                <a:lnTo>
                  <a:pt x="6024075" y="1652779"/>
                </a:lnTo>
                <a:lnTo>
                  <a:pt x="6018085" y="1652030"/>
                </a:lnTo>
                <a:cubicBezTo>
                  <a:pt x="6006658" y="1653831"/>
                  <a:pt x="5968194" y="1662035"/>
                  <a:pt x="5955513" y="1663584"/>
                </a:cubicBezTo>
                <a:lnTo>
                  <a:pt x="5941996" y="1661326"/>
                </a:lnTo>
                <a:lnTo>
                  <a:pt x="5931789" y="1669915"/>
                </a:lnTo>
                <a:lnTo>
                  <a:pt x="5888686" y="1672175"/>
                </a:lnTo>
                <a:lnTo>
                  <a:pt x="5873794" y="1665454"/>
                </a:lnTo>
                <a:lnTo>
                  <a:pt x="5860022" y="1660635"/>
                </a:lnTo>
                <a:lnTo>
                  <a:pt x="5858237" y="1660649"/>
                </a:lnTo>
                <a:lnTo>
                  <a:pt x="5840319" y="1660798"/>
                </a:lnTo>
                <a:lnTo>
                  <a:pt x="5806984" y="1661075"/>
                </a:lnTo>
                <a:cubicBezTo>
                  <a:pt x="5785708" y="1661533"/>
                  <a:pt x="5764126" y="1662974"/>
                  <a:pt x="5742351" y="1667489"/>
                </a:cubicBezTo>
                <a:cubicBezTo>
                  <a:pt x="5659069" y="1645168"/>
                  <a:pt x="5615134" y="1706361"/>
                  <a:pt x="5521171" y="1671626"/>
                </a:cubicBezTo>
                <a:cubicBezTo>
                  <a:pt x="5491803" y="1671296"/>
                  <a:pt x="5498089" y="1662666"/>
                  <a:pt x="5457384" y="1683952"/>
                </a:cubicBezTo>
                <a:cubicBezTo>
                  <a:pt x="5356959" y="1699287"/>
                  <a:pt x="5078905" y="1774579"/>
                  <a:pt x="4950070" y="1748401"/>
                </a:cubicBezTo>
                <a:cubicBezTo>
                  <a:pt x="4918276" y="1752255"/>
                  <a:pt x="4891043" y="1756936"/>
                  <a:pt x="4872172" y="1757222"/>
                </a:cubicBezTo>
                <a:lnTo>
                  <a:pt x="4809524" y="1761033"/>
                </a:lnTo>
                <a:cubicBezTo>
                  <a:pt x="4791324" y="1772975"/>
                  <a:pt x="4777258" y="1754591"/>
                  <a:pt x="4759058" y="1766533"/>
                </a:cubicBezTo>
                <a:cubicBezTo>
                  <a:pt x="4747481" y="1770744"/>
                  <a:pt x="4734604" y="1772921"/>
                  <a:pt x="4719749" y="1771811"/>
                </a:cubicBezTo>
                <a:cubicBezTo>
                  <a:pt x="4671168" y="1780243"/>
                  <a:pt x="4634134" y="1775931"/>
                  <a:pt x="4568686" y="1786141"/>
                </a:cubicBezTo>
                <a:cubicBezTo>
                  <a:pt x="4544667" y="1777910"/>
                  <a:pt x="4432547" y="1778168"/>
                  <a:pt x="4418751" y="1796932"/>
                </a:cubicBezTo>
                <a:cubicBezTo>
                  <a:pt x="4403360" y="1801488"/>
                  <a:pt x="4385278" y="1795746"/>
                  <a:pt x="4378377" y="1815528"/>
                </a:cubicBezTo>
                <a:cubicBezTo>
                  <a:pt x="4366870" y="1839461"/>
                  <a:pt x="4337372" y="1814003"/>
                  <a:pt x="4320575" y="1832722"/>
                </a:cubicBezTo>
                <a:cubicBezTo>
                  <a:pt x="4277898" y="1857053"/>
                  <a:pt x="4243945" y="1846759"/>
                  <a:pt x="4211935" y="1860177"/>
                </a:cubicBezTo>
                <a:cubicBezTo>
                  <a:pt x="4181519" y="1859584"/>
                  <a:pt x="4171342" y="1859762"/>
                  <a:pt x="4101228" y="1868717"/>
                </a:cubicBezTo>
                <a:cubicBezTo>
                  <a:pt x="4080159" y="1876188"/>
                  <a:pt x="4039427" y="1877381"/>
                  <a:pt x="3973223" y="1881015"/>
                </a:cubicBezTo>
                <a:cubicBezTo>
                  <a:pt x="3971330" y="1884974"/>
                  <a:pt x="3952843" y="1879225"/>
                  <a:pt x="3900992" y="1880603"/>
                </a:cubicBezTo>
                <a:cubicBezTo>
                  <a:pt x="3849141" y="1881981"/>
                  <a:pt x="3740060" y="1895686"/>
                  <a:pt x="3662119" y="1889285"/>
                </a:cubicBezTo>
                <a:cubicBezTo>
                  <a:pt x="3565155" y="1881322"/>
                  <a:pt x="3613412" y="1915150"/>
                  <a:pt x="3496919" y="1873180"/>
                </a:cubicBezTo>
                <a:cubicBezTo>
                  <a:pt x="3488062" y="1895719"/>
                  <a:pt x="3474293" y="1876288"/>
                  <a:pt x="3449433" y="1889681"/>
                </a:cubicBezTo>
                <a:cubicBezTo>
                  <a:pt x="3406553" y="1891629"/>
                  <a:pt x="3413217" y="1897797"/>
                  <a:pt x="3369766" y="1916653"/>
                </a:cubicBezTo>
                <a:cubicBezTo>
                  <a:pt x="3338805" y="1929531"/>
                  <a:pt x="3289487" y="1928617"/>
                  <a:pt x="3269672" y="1938036"/>
                </a:cubicBezTo>
                <a:lnTo>
                  <a:pt x="3224897" y="1943733"/>
                </a:lnTo>
                <a:cubicBezTo>
                  <a:pt x="3188693" y="1949271"/>
                  <a:pt x="3178540" y="1909145"/>
                  <a:pt x="3161463" y="1946591"/>
                </a:cubicBezTo>
                <a:lnTo>
                  <a:pt x="3112044" y="1935614"/>
                </a:lnTo>
                <a:lnTo>
                  <a:pt x="3069716" y="1930463"/>
                </a:lnTo>
                <a:cubicBezTo>
                  <a:pt x="3049937" y="1924285"/>
                  <a:pt x="3047816" y="1925644"/>
                  <a:pt x="3005773" y="1915878"/>
                </a:cubicBezTo>
                <a:cubicBezTo>
                  <a:pt x="2978838" y="1921092"/>
                  <a:pt x="2967972" y="1927319"/>
                  <a:pt x="2897201" y="1926772"/>
                </a:cubicBezTo>
                <a:lnTo>
                  <a:pt x="2783891" y="1931749"/>
                </a:lnTo>
                <a:cubicBezTo>
                  <a:pt x="2753098" y="1932794"/>
                  <a:pt x="2731621" y="1915151"/>
                  <a:pt x="2712447" y="1933044"/>
                </a:cubicBezTo>
                <a:cubicBezTo>
                  <a:pt x="2621923" y="1990472"/>
                  <a:pt x="2637976" y="1949546"/>
                  <a:pt x="2560151" y="1963609"/>
                </a:cubicBezTo>
                <a:cubicBezTo>
                  <a:pt x="2472084" y="1973456"/>
                  <a:pt x="2423631" y="1962133"/>
                  <a:pt x="2367221" y="1971884"/>
                </a:cubicBezTo>
                <a:cubicBezTo>
                  <a:pt x="2355331" y="1950582"/>
                  <a:pt x="2295649" y="1950006"/>
                  <a:pt x="2272130" y="1961162"/>
                </a:cubicBezTo>
                <a:cubicBezTo>
                  <a:pt x="2229336" y="1964326"/>
                  <a:pt x="2232627" y="1943953"/>
                  <a:pt x="2189404" y="1978172"/>
                </a:cubicBezTo>
                <a:cubicBezTo>
                  <a:pt x="2153824" y="1968017"/>
                  <a:pt x="2114605" y="1969166"/>
                  <a:pt x="2077704" y="1965002"/>
                </a:cubicBezTo>
                <a:cubicBezTo>
                  <a:pt x="2053064" y="1962036"/>
                  <a:pt x="2051584" y="1971011"/>
                  <a:pt x="2033299" y="1969042"/>
                </a:cubicBezTo>
                <a:cubicBezTo>
                  <a:pt x="2015014" y="1967073"/>
                  <a:pt x="1998956" y="1958903"/>
                  <a:pt x="1967996" y="1953187"/>
                </a:cubicBezTo>
                <a:cubicBezTo>
                  <a:pt x="1924117" y="1970917"/>
                  <a:pt x="1915668" y="1940297"/>
                  <a:pt x="1855805" y="1926082"/>
                </a:cubicBezTo>
                <a:cubicBezTo>
                  <a:pt x="1830663" y="1943732"/>
                  <a:pt x="1810564" y="1935694"/>
                  <a:pt x="1790957" y="1919460"/>
                </a:cubicBezTo>
                <a:cubicBezTo>
                  <a:pt x="1732588" y="1924884"/>
                  <a:pt x="1679506" y="1900619"/>
                  <a:pt x="1613978" y="1891581"/>
                </a:cubicBezTo>
                <a:cubicBezTo>
                  <a:pt x="1542961" y="1912227"/>
                  <a:pt x="1506863" y="1865666"/>
                  <a:pt x="1436831" y="1856201"/>
                </a:cubicBezTo>
                <a:cubicBezTo>
                  <a:pt x="1409149" y="1862955"/>
                  <a:pt x="1416370" y="1829853"/>
                  <a:pt x="1357365" y="1832140"/>
                </a:cubicBezTo>
                <a:cubicBezTo>
                  <a:pt x="1285880" y="1811785"/>
                  <a:pt x="1273193" y="1786872"/>
                  <a:pt x="1232341" y="1785942"/>
                </a:cubicBezTo>
                <a:cubicBezTo>
                  <a:pt x="1223903" y="1792798"/>
                  <a:pt x="1160576" y="1793911"/>
                  <a:pt x="1162595" y="1784330"/>
                </a:cubicBezTo>
                <a:cubicBezTo>
                  <a:pt x="1153167" y="1787110"/>
                  <a:pt x="1122206" y="1805077"/>
                  <a:pt x="1120257" y="1789615"/>
                </a:cubicBezTo>
                <a:cubicBezTo>
                  <a:pt x="1073149" y="1786750"/>
                  <a:pt x="1034361" y="1768718"/>
                  <a:pt x="991903" y="1786741"/>
                </a:cubicBezTo>
                <a:cubicBezTo>
                  <a:pt x="966383" y="1781126"/>
                  <a:pt x="949501" y="1800915"/>
                  <a:pt x="883960" y="1809389"/>
                </a:cubicBezTo>
                <a:cubicBezTo>
                  <a:pt x="836064" y="1808194"/>
                  <a:pt x="826980" y="1826610"/>
                  <a:pt x="766531" y="1805053"/>
                </a:cubicBezTo>
                <a:cubicBezTo>
                  <a:pt x="732778" y="1801141"/>
                  <a:pt x="694055" y="1787044"/>
                  <a:pt x="669779" y="1800537"/>
                </a:cubicBezTo>
                <a:cubicBezTo>
                  <a:pt x="645252" y="1794709"/>
                  <a:pt x="563495" y="1813232"/>
                  <a:pt x="523898" y="1811085"/>
                </a:cubicBezTo>
                <a:cubicBezTo>
                  <a:pt x="457555" y="1798530"/>
                  <a:pt x="395227" y="1824052"/>
                  <a:pt x="360251" y="1830735"/>
                </a:cubicBezTo>
                <a:cubicBezTo>
                  <a:pt x="313564" y="1825583"/>
                  <a:pt x="298281" y="1811622"/>
                  <a:pt x="255207" y="1818275"/>
                </a:cubicBezTo>
                <a:cubicBezTo>
                  <a:pt x="206572" y="1839769"/>
                  <a:pt x="160277" y="1836800"/>
                  <a:pt x="101803" y="1870647"/>
                </a:cubicBezTo>
                <a:cubicBezTo>
                  <a:pt x="85849" y="1910002"/>
                  <a:pt x="27997" y="1845258"/>
                  <a:pt x="25397" y="1888443"/>
                </a:cubicBezTo>
                <a:cubicBezTo>
                  <a:pt x="19096" y="1881154"/>
                  <a:pt x="11260" y="1878398"/>
                  <a:pt x="2370" y="1878311"/>
                </a:cubicBezTo>
                <a:lnTo>
                  <a:pt x="0" y="1878785"/>
                </a:lnTo>
                <a:lnTo>
                  <a:pt x="0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63233" y="1286013"/>
            <a:ext cx="4570067" cy="5199162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nb-NO" sz="2400" b="1" dirty="0">
                <a:latin typeface="Arial"/>
                <a:cs typeface="Arial"/>
              </a:rPr>
              <a:t>«MULIG SEPSIS»</a:t>
            </a:r>
            <a:endParaRPr lang="nb-NO" sz="2400" dirty="0">
              <a:latin typeface="Arial"/>
              <a:cs typeface="Arial"/>
            </a:endParaRPr>
          </a:p>
          <a:p>
            <a:pPr marL="0" indent="0">
              <a:buNone/>
            </a:pPr>
            <a:endParaRPr lang="nb-NO" sz="1700" dirty="0">
              <a:latin typeface="Arial"/>
              <a:cs typeface="Arial"/>
            </a:endParaRPr>
          </a:p>
          <a:p>
            <a:r>
              <a:rPr lang="nb-NO" sz="1700" i="1" dirty="0">
                <a:latin typeface="Arial"/>
                <a:cs typeface="Arial"/>
              </a:rPr>
              <a:t>Mistanke om sepsis hos pasienter med mistenkt / påvist infeksjon som enten har utslag på diskriminatoren eller har en NEWS på ≥ 5 /PEVS på ≥ 4.</a:t>
            </a:r>
            <a:endParaRPr lang="nb-NO" sz="1700" dirty="0">
              <a:latin typeface="Arial"/>
              <a:cs typeface="Arial"/>
            </a:endParaRPr>
          </a:p>
          <a:p>
            <a:r>
              <a:rPr lang="nb-NO" sz="1700" dirty="0">
                <a:latin typeface="Arial"/>
                <a:cs typeface="Arial"/>
              </a:rPr>
              <a:t>NMTG anbefaler PEVS for vurdering av sepsis hos barn</a:t>
            </a:r>
          </a:p>
          <a:p>
            <a:r>
              <a:rPr lang="nb-NO" sz="1700" dirty="0">
                <a:latin typeface="Arial"/>
                <a:cs typeface="Arial"/>
              </a:rPr>
              <a:t>Fra høsten 2021 anbefales ikke lenger bruk av </a:t>
            </a:r>
            <a:r>
              <a:rPr lang="nb-NO" sz="1700" dirty="0" err="1">
                <a:latin typeface="Arial"/>
                <a:cs typeface="Arial"/>
              </a:rPr>
              <a:t>qSOFA</a:t>
            </a:r>
            <a:r>
              <a:rPr lang="nb-NO" sz="1700" dirty="0">
                <a:latin typeface="Arial"/>
                <a:cs typeface="Arial"/>
              </a:rPr>
              <a:t> alene.</a:t>
            </a:r>
          </a:p>
          <a:p>
            <a:r>
              <a:rPr lang="nb-NO" sz="1700" dirty="0">
                <a:latin typeface="Arial"/>
                <a:cs typeface="Arial"/>
              </a:rPr>
              <a:t>NEWS for voksne og PEVS for barn er gode sepsis-indikatorer som brukes dersom man ikke finner utslag på diskriminatoren «mulig sepsis»</a:t>
            </a:r>
          </a:p>
          <a:p>
            <a:r>
              <a:rPr lang="nb-NO" sz="1700" dirty="0">
                <a:latin typeface="Arial"/>
                <a:cs typeface="Arial"/>
              </a:rPr>
              <a:t>«Mulig sepsis» gir en 3% risiko for komplikasjoner.</a:t>
            </a:r>
            <a:endParaRPr lang="nb-NO" sz="1700">
              <a:cs typeface="Calibri"/>
            </a:endParaRPr>
          </a:p>
          <a:p>
            <a:endParaRPr lang="nb-NO" sz="1100"/>
          </a:p>
          <a:p>
            <a:pPr marL="0" indent="0">
              <a:buNone/>
            </a:pPr>
            <a:endParaRPr lang="nb-NO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Bilde 13" descr="Et bilde som inneholder tekst&#10;&#10;Automatisk generert beskrivelse">
            <a:extLst>
              <a:ext uri="{FF2B5EF4-FFF2-40B4-BE49-F238E27FC236}">
                <a16:creationId xmlns:a16="http://schemas.microsoft.com/office/drawing/2014/main" id="{DA6A4E52-3AD6-3379-F7E6-16C0E1CE6E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9525" y="3250322"/>
            <a:ext cx="3591379" cy="1625099"/>
          </a:xfrm>
          <a:prstGeom prst="rect">
            <a:avLst/>
          </a:prstGeom>
        </p:spPr>
      </p:pic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9A0D773F-7A7D-4DBB-9DEA-86BB8B8F4B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036218" y="6209414"/>
            <a:ext cx="5107781" cy="648586"/>
          </a:xfrm>
          <a:custGeom>
            <a:avLst/>
            <a:gdLst>
              <a:gd name="connsiteX0" fmla="*/ 0 w 10753706"/>
              <a:gd name="connsiteY0" fmla="*/ 0 h 1027260"/>
              <a:gd name="connsiteX1" fmla="*/ 10753706 w 10753706"/>
              <a:gd name="connsiteY1" fmla="*/ 0 h 1027260"/>
              <a:gd name="connsiteX2" fmla="*/ 10748809 w 10753706"/>
              <a:gd name="connsiteY2" fmla="*/ 2522 h 1027260"/>
              <a:gd name="connsiteX3" fmla="*/ 10725330 w 10753706"/>
              <a:gd name="connsiteY3" fmla="*/ 11977 h 1027260"/>
              <a:gd name="connsiteX4" fmla="*/ 10615423 w 10753706"/>
              <a:gd name="connsiteY4" fmla="*/ 52967 h 1027260"/>
              <a:gd name="connsiteX5" fmla="*/ 10533936 w 10753706"/>
              <a:gd name="connsiteY5" fmla="*/ 53095 h 1027260"/>
              <a:gd name="connsiteX6" fmla="*/ 10466876 w 10753706"/>
              <a:gd name="connsiteY6" fmla="*/ 45180 h 1027260"/>
              <a:gd name="connsiteX7" fmla="*/ 10355090 w 10753706"/>
              <a:gd name="connsiteY7" fmla="*/ 89741 h 1027260"/>
              <a:gd name="connsiteX8" fmla="*/ 10087145 w 10753706"/>
              <a:gd name="connsiteY8" fmla="*/ 66115 h 1027260"/>
              <a:gd name="connsiteX9" fmla="*/ 10015902 w 10753706"/>
              <a:gd name="connsiteY9" fmla="*/ 76178 h 1027260"/>
              <a:gd name="connsiteX10" fmla="*/ 9806005 w 10753706"/>
              <a:gd name="connsiteY10" fmla="*/ 102435 h 1027260"/>
              <a:gd name="connsiteX11" fmla="*/ 9602583 w 10753706"/>
              <a:gd name="connsiteY11" fmla="*/ 179170 h 1027260"/>
              <a:gd name="connsiteX12" fmla="*/ 9469719 w 10753706"/>
              <a:gd name="connsiteY12" fmla="*/ 174721 h 1027260"/>
              <a:gd name="connsiteX13" fmla="*/ 9408692 w 10753706"/>
              <a:gd name="connsiteY13" fmla="*/ 189513 h 1027260"/>
              <a:gd name="connsiteX14" fmla="*/ 9364151 w 10753706"/>
              <a:gd name="connsiteY14" fmla="*/ 194072 h 1027260"/>
              <a:gd name="connsiteX15" fmla="*/ 9337751 w 10753706"/>
              <a:gd name="connsiteY15" fmla="*/ 197579 h 1027260"/>
              <a:gd name="connsiteX16" fmla="*/ 9297166 w 10753706"/>
              <a:gd name="connsiteY16" fmla="*/ 216558 h 1027260"/>
              <a:gd name="connsiteX17" fmla="*/ 9123859 w 10753706"/>
              <a:gd name="connsiteY17" fmla="*/ 237356 h 1027260"/>
              <a:gd name="connsiteX18" fmla="*/ 8950741 w 10753706"/>
              <a:gd name="connsiteY18" fmla="*/ 238020 h 1027260"/>
              <a:gd name="connsiteX19" fmla="*/ 8718236 w 10753706"/>
              <a:gd name="connsiteY19" fmla="*/ 303148 h 1027260"/>
              <a:gd name="connsiteX20" fmla="*/ 8694011 w 10753706"/>
              <a:gd name="connsiteY20" fmla="*/ 308812 h 1027260"/>
              <a:gd name="connsiteX21" fmla="*/ 8611976 w 10753706"/>
              <a:gd name="connsiteY21" fmla="*/ 324819 h 1027260"/>
              <a:gd name="connsiteX22" fmla="*/ 8562074 w 10753706"/>
              <a:gd name="connsiteY22" fmla="*/ 337971 h 1027260"/>
              <a:gd name="connsiteX23" fmla="*/ 8501724 w 10753706"/>
              <a:gd name="connsiteY23" fmla="*/ 360865 h 1027260"/>
              <a:gd name="connsiteX24" fmla="*/ 8504489 w 10753706"/>
              <a:gd name="connsiteY24" fmla="*/ 364790 h 1027260"/>
              <a:gd name="connsiteX25" fmla="*/ 8492774 w 10753706"/>
              <a:gd name="connsiteY25" fmla="*/ 366181 h 1027260"/>
              <a:gd name="connsiteX26" fmla="*/ 8466405 w 10753706"/>
              <a:gd name="connsiteY26" fmla="*/ 368724 h 1027260"/>
              <a:gd name="connsiteX27" fmla="*/ 8427069 w 10753706"/>
              <a:gd name="connsiteY27" fmla="*/ 387211 h 1027260"/>
              <a:gd name="connsiteX28" fmla="*/ 8387766 w 10753706"/>
              <a:gd name="connsiteY28" fmla="*/ 377161 h 1027260"/>
              <a:gd name="connsiteX29" fmla="*/ 8315874 w 10753706"/>
              <a:gd name="connsiteY29" fmla="*/ 395527 h 1027260"/>
              <a:gd name="connsiteX30" fmla="*/ 8274474 w 10753706"/>
              <a:gd name="connsiteY30" fmla="*/ 405112 h 1027260"/>
              <a:gd name="connsiteX31" fmla="*/ 8234664 w 10753706"/>
              <a:gd name="connsiteY31" fmla="*/ 410219 h 1027260"/>
              <a:gd name="connsiteX32" fmla="*/ 8211268 w 10753706"/>
              <a:gd name="connsiteY32" fmla="*/ 416791 h 1027260"/>
              <a:gd name="connsiteX33" fmla="*/ 8188615 w 10753706"/>
              <a:gd name="connsiteY33" fmla="*/ 421755 h 1027260"/>
              <a:gd name="connsiteX34" fmla="*/ 8179981 w 10753706"/>
              <a:gd name="connsiteY34" fmla="*/ 420402 h 1027260"/>
              <a:gd name="connsiteX35" fmla="*/ 8179307 w 10753706"/>
              <a:gd name="connsiteY35" fmla="*/ 422516 h 1027260"/>
              <a:gd name="connsiteX36" fmla="*/ 8147929 w 10753706"/>
              <a:gd name="connsiteY36" fmla="*/ 450302 h 1027260"/>
              <a:gd name="connsiteX37" fmla="*/ 8089136 w 10753706"/>
              <a:gd name="connsiteY37" fmla="*/ 465283 h 1027260"/>
              <a:gd name="connsiteX38" fmla="*/ 8049973 w 10753706"/>
              <a:gd name="connsiteY38" fmla="*/ 454121 h 1027260"/>
              <a:gd name="connsiteX39" fmla="*/ 7965913 w 10753706"/>
              <a:gd name="connsiteY39" fmla="*/ 464415 h 1027260"/>
              <a:gd name="connsiteX40" fmla="*/ 7945093 w 10753706"/>
              <a:gd name="connsiteY40" fmla="*/ 464798 h 1027260"/>
              <a:gd name="connsiteX41" fmla="*/ 7935335 w 10753706"/>
              <a:gd name="connsiteY41" fmla="*/ 462442 h 1027260"/>
              <a:gd name="connsiteX42" fmla="*/ 7904779 w 10753706"/>
              <a:gd name="connsiteY42" fmla="*/ 471429 h 1027260"/>
              <a:gd name="connsiteX43" fmla="*/ 7855604 w 10753706"/>
              <a:gd name="connsiteY43" fmla="*/ 480199 h 1027260"/>
              <a:gd name="connsiteX44" fmla="*/ 7832630 w 10753706"/>
              <a:gd name="connsiteY44" fmla="*/ 485371 h 1027260"/>
              <a:gd name="connsiteX45" fmla="*/ 7812438 w 10753706"/>
              <a:gd name="connsiteY45" fmla="*/ 485391 h 1027260"/>
              <a:gd name="connsiteX46" fmla="*/ 7701399 w 10753706"/>
              <a:gd name="connsiteY46" fmla="*/ 495197 h 1027260"/>
              <a:gd name="connsiteX47" fmla="*/ 7674778 w 10753706"/>
              <a:gd name="connsiteY47" fmla="*/ 494723 h 1027260"/>
              <a:gd name="connsiteX48" fmla="*/ 7660445 w 10753706"/>
              <a:gd name="connsiteY48" fmla="*/ 490194 h 1027260"/>
              <a:gd name="connsiteX49" fmla="*/ 7651781 w 10753706"/>
              <a:gd name="connsiteY49" fmla="*/ 493084 h 1027260"/>
              <a:gd name="connsiteX50" fmla="*/ 7584807 w 10753706"/>
              <a:gd name="connsiteY50" fmla="*/ 499490 h 1027260"/>
              <a:gd name="connsiteX51" fmla="*/ 7541324 w 10753706"/>
              <a:gd name="connsiteY51" fmla="*/ 504184 h 1027260"/>
              <a:gd name="connsiteX52" fmla="*/ 7541756 w 10753706"/>
              <a:gd name="connsiteY52" fmla="*/ 512184 h 1027260"/>
              <a:gd name="connsiteX53" fmla="*/ 7503906 w 10753706"/>
              <a:gd name="connsiteY53" fmla="*/ 518551 h 1027260"/>
              <a:gd name="connsiteX54" fmla="*/ 7460411 w 10753706"/>
              <a:gd name="connsiteY54" fmla="*/ 517415 h 1027260"/>
              <a:gd name="connsiteX55" fmla="*/ 7460116 w 10753706"/>
              <a:gd name="connsiteY55" fmla="*/ 517548 h 1027260"/>
              <a:gd name="connsiteX56" fmla="*/ 7297810 w 10753706"/>
              <a:gd name="connsiteY56" fmla="*/ 563947 h 1027260"/>
              <a:gd name="connsiteX57" fmla="*/ 6946388 w 10753706"/>
              <a:gd name="connsiteY57" fmla="*/ 665244 h 1027260"/>
              <a:gd name="connsiteX58" fmla="*/ 6741704 w 10753706"/>
              <a:gd name="connsiteY58" fmla="*/ 679365 h 1027260"/>
              <a:gd name="connsiteX59" fmla="*/ 6624680 w 10753706"/>
              <a:gd name="connsiteY59" fmla="*/ 677674 h 1027260"/>
              <a:gd name="connsiteX60" fmla="*/ 6605700 w 10753706"/>
              <a:gd name="connsiteY60" fmla="*/ 683566 h 1027260"/>
              <a:gd name="connsiteX61" fmla="*/ 6576922 w 10753706"/>
              <a:gd name="connsiteY61" fmla="*/ 683030 h 1027260"/>
              <a:gd name="connsiteX62" fmla="*/ 6405123 w 10753706"/>
              <a:gd name="connsiteY62" fmla="*/ 721946 h 1027260"/>
              <a:gd name="connsiteX63" fmla="*/ 6368938 w 10753706"/>
              <a:gd name="connsiteY63" fmla="*/ 717341 h 1027260"/>
              <a:gd name="connsiteX64" fmla="*/ 6295102 w 10753706"/>
              <a:gd name="connsiteY64" fmla="*/ 729508 h 1027260"/>
              <a:gd name="connsiteX65" fmla="*/ 6202084 w 10753706"/>
              <a:gd name="connsiteY65" fmla="*/ 767091 h 1027260"/>
              <a:gd name="connsiteX66" fmla="*/ 6067157 w 10753706"/>
              <a:gd name="connsiteY66" fmla="*/ 790339 h 1027260"/>
              <a:gd name="connsiteX67" fmla="*/ 6061443 w 10753706"/>
              <a:gd name="connsiteY67" fmla="*/ 796151 h 1027260"/>
              <a:gd name="connsiteX68" fmla="*/ 6051406 w 10753706"/>
              <a:gd name="connsiteY68" fmla="*/ 800684 h 1027260"/>
              <a:gd name="connsiteX69" fmla="*/ 6049097 w 10753706"/>
              <a:gd name="connsiteY69" fmla="*/ 800636 h 1027260"/>
              <a:gd name="connsiteX70" fmla="*/ 6034222 w 10753706"/>
              <a:gd name="connsiteY70" fmla="*/ 804110 h 1027260"/>
              <a:gd name="connsiteX71" fmla="*/ 6033121 w 10753706"/>
              <a:gd name="connsiteY71" fmla="*/ 806078 h 1027260"/>
              <a:gd name="connsiteX72" fmla="*/ 6023593 w 10753706"/>
              <a:gd name="connsiteY72" fmla="*/ 808842 h 1027260"/>
              <a:gd name="connsiteX73" fmla="*/ 6006639 w 10753706"/>
              <a:gd name="connsiteY73" fmla="*/ 815304 h 1027260"/>
              <a:gd name="connsiteX74" fmla="*/ 6001762 w 10753706"/>
              <a:gd name="connsiteY74" fmla="*/ 815557 h 1027260"/>
              <a:gd name="connsiteX75" fmla="*/ 5973534 w 10753706"/>
              <a:gd name="connsiteY75" fmla="*/ 823815 h 1027260"/>
              <a:gd name="connsiteX76" fmla="*/ 5972336 w 10753706"/>
              <a:gd name="connsiteY76" fmla="*/ 823476 h 1027260"/>
              <a:gd name="connsiteX77" fmla="*/ 5960841 w 10753706"/>
              <a:gd name="connsiteY77" fmla="*/ 823819 h 1027260"/>
              <a:gd name="connsiteX78" fmla="*/ 5940719 w 10753706"/>
              <a:gd name="connsiteY78" fmla="*/ 825514 h 1027260"/>
              <a:gd name="connsiteX79" fmla="*/ 5884298 w 10753706"/>
              <a:gd name="connsiteY79" fmla="*/ 823806 h 1027260"/>
              <a:gd name="connsiteX80" fmla="*/ 5854779 w 10753706"/>
              <a:gd name="connsiteY80" fmla="*/ 832365 h 1027260"/>
              <a:gd name="connsiteX81" fmla="*/ 5848382 w 10753706"/>
              <a:gd name="connsiteY81" fmla="*/ 833844 h 1027260"/>
              <a:gd name="connsiteX82" fmla="*/ 5848066 w 10753706"/>
              <a:gd name="connsiteY82" fmla="*/ 833772 h 1027260"/>
              <a:gd name="connsiteX83" fmla="*/ 5840944 w 10753706"/>
              <a:gd name="connsiteY83" fmla="*/ 835132 h 1027260"/>
              <a:gd name="connsiteX84" fmla="*/ 5836719 w 10753706"/>
              <a:gd name="connsiteY84" fmla="*/ 836539 h 1027260"/>
              <a:gd name="connsiteX85" fmla="*/ 5824311 w 10753706"/>
              <a:gd name="connsiteY85" fmla="*/ 839408 h 1027260"/>
              <a:gd name="connsiteX86" fmla="*/ 5818788 w 10753706"/>
              <a:gd name="connsiteY86" fmla="*/ 839727 h 1027260"/>
              <a:gd name="connsiteX87" fmla="*/ 5763953 w 10753706"/>
              <a:gd name="connsiteY87" fmla="*/ 834282 h 1027260"/>
              <a:gd name="connsiteX88" fmla="*/ 5667748 w 10753706"/>
              <a:gd name="connsiteY88" fmla="*/ 840211 h 1027260"/>
              <a:gd name="connsiteX89" fmla="*/ 5573108 w 10753706"/>
              <a:gd name="connsiteY89" fmla="*/ 847611 h 1027260"/>
              <a:gd name="connsiteX90" fmla="*/ 5539137 w 10753706"/>
              <a:gd name="connsiteY90" fmla="*/ 851033 h 1027260"/>
              <a:gd name="connsiteX91" fmla="*/ 5510651 w 10753706"/>
              <a:gd name="connsiteY91" fmla="*/ 844215 h 1027260"/>
              <a:gd name="connsiteX92" fmla="*/ 5457331 w 10753706"/>
              <a:gd name="connsiteY92" fmla="*/ 839159 h 1027260"/>
              <a:gd name="connsiteX93" fmla="*/ 5410613 w 10753706"/>
              <a:gd name="connsiteY93" fmla="*/ 834358 h 1027260"/>
              <a:gd name="connsiteX94" fmla="*/ 5370040 w 10753706"/>
              <a:gd name="connsiteY94" fmla="*/ 862127 h 1027260"/>
              <a:gd name="connsiteX95" fmla="*/ 5318778 w 10753706"/>
              <a:gd name="connsiteY95" fmla="*/ 855310 h 1027260"/>
              <a:gd name="connsiteX96" fmla="*/ 5298645 w 10753706"/>
              <a:gd name="connsiteY96" fmla="*/ 855171 h 1027260"/>
              <a:gd name="connsiteX97" fmla="*/ 5253828 w 10753706"/>
              <a:gd name="connsiteY97" fmla="*/ 859670 h 1027260"/>
              <a:gd name="connsiteX98" fmla="*/ 5216955 w 10753706"/>
              <a:gd name="connsiteY98" fmla="*/ 866245 h 1027260"/>
              <a:gd name="connsiteX99" fmla="*/ 5214344 w 10753706"/>
              <a:gd name="connsiteY99" fmla="*/ 868102 h 1027260"/>
              <a:gd name="connsiteX100" fmla="*/ 5195561 w 10753706"/>
              <a:gd name="connsiteY100" fmla="*/ 869949 h 1027260"/>
              <a:gd name="connsiteX101" fmla="*/ 5182555 w 10753706"/>
              <a:gd name="connsiteY101" fmla="*/ 873542 h 1027260"/>
              <a:gd name="connsiteX102" fmla="*/ 5172552 w 10753706"/>
              <a:gd name="connsiteY102" fmla="*/ 878801 h 1027260"/>
              <a:gd name="connsiteX103" fmla="*/ 5027993 w 10753706"/>
              <a:gd name="connsiteY103" fmla="*/ 889666 h 1027260"/>
              <a:gd name="connsiteX104" fmla="*/ 4939844 w 10753706"/>
              <a:gd name="connsiteY104" fmla="*/ 934802 h 1027260"/>
              <a:gd name="connsiteX105" fmla="*/ 4792576 w 10753706"/>
              <a:gd name="connsiteY105" fmla="*/ 934820 h 1027260"/>
              <a:gd name="connsiteX106" fmla="*/ 4602423 w 10753706"/>
              <a:gd name="connsiteY106" fmla="*/ 958063 h 1027260"/>
              <a:gd name="connsiteX107" fmla="*/ 4290656 w 10753706"/>
              <a:gd name="connsiteY107" fmla="*/ 969152 h 1027260"/>
              <a:gd name="connsiteX108" fmla="*/ 3952334 w 10753706"/>
              <a:gd name="connsiteY108" fmla="*/ 954043 h 1027260"/>
              <a:gd name="connsiteX109" fmla="*/ 3858560 w 10753706"/>
              <a:gd name="connsiteY109" fmla="*/ 948781 h 1027260"/>
              <a:gd name="connsiteX110" fmla="*/ 3846597 w 10753706"/>
              <a:gd name="connsiteY110" fmla="*/ 948382 h 1027260"/>
              <a:gd name="connsiteX111" fmla="*/ 3736044 w 10753706"/>
              <a:gd name="connsiteY111" fmla="*/ 947759 h 1027260"/>
              <a:gd name="connsiteX112" fmla="*/ 3713136 w 10753706"/>
              <a:gd name="connsiteY112" fmla="*/ 946963 h 1027260"/>
              <a:gd name="connsiteX113" fmla="*/ 3695939 w 10753706"/>
              <a:gd name="connsiteY113" fmla="*/ 943639 h 1027260"/>
              <a:gd name="connsiteX114" fmla="*/ 3694125 w 10753706"/>
              <a:gd name="connsiteY114" fmla="*/ 940567 h 1027260"/>
              <a:gd name="connsiteX115" fmla="*/ 3681925 w 10753706"/>
              <a:gd name="connsiteY115" fmla="*/ 939706 h 1027260"/>
              <a:gd name="connsiteX116" fmla="*/ 3679204 w 10753706"/>
              <a:gd name="connsiteY116" fmla="*/ 938926 h 1027260"/>
              <a:gd name="connsiteX117" fmla="*/ 3615656 w 10753706"/>
              <a:gd name="connsiteY117" fmla="*/ 940320 h 1027260"/>
              <a:gd name="connsiteX118" fmla="*/ 3567983 w 10753706"/>
              <a:gd name="connsiteY118" fmla="*/ 935596 h 1027260"/>
              <a:gd name="connsiteX119" fmla="*/ 3422423 w 10753706"/>
              <a:gd name="connsiteY119" fmla="*/ 932129 h 1027260"/>
              <a:gd name="connsiteX120" fmla="*/ 3310925 w 10753706"/>
              <a:gd name="connsiteY120" fmla="*/ 911072 h 1027260"/>
              <a:gd name="connsiteX121" fmla="*/ 3139421 w 10753706"/>
              <a:gd name="connsiteY121" fmla="*/ 934151 h 1027260"/>
              <a:gd name="connsiteX122" fmla="*/ 2996922 w 10753706"/>
              <a:gd name="connsiteY122" fmla="*/ 927537 h 1027260"/>
              <a:gd name="connsiteX123" fmla="*/ 2982785 w 10753706"/>
              <a:gd name="connsiteY123" fmla="*/ 931453 h 1027260"/>
              <a:gd name="connsiteX124" fmla="*/ 2967478 w 10753706"/>
              <a:gd name="connsiteY124" fmla="*/ 933397 h 1027260"/>
              <a:gd name="connsiteX125" fmla="*/ 2948552 w 10753706"/>
              <a:gd name="connsiteY125" fmla="*/ 932961 h 1027260"/>
              <a:gd name="connsiteX126" fmla="*/ 2944404 w 10753706"/>
              <a:gd name="connsiteY126" fmla="*/ 934452 h 1027260"/>
              <a:gd name="connsiteX127" fmla="*/ 2908608 w 10753706"/>
              <a:gd name="connsiteY127" fmla="*/ 937205 h 1027260"/>
              <a:gd name="connsiteX128" fmla="*/ 2904443 w 10753706"/>
              <a:gd name="connsiteY128" fmla="*/ 936455 h 1027260"/>
              <a:gd name="connsiteX129" fmla="*/ 2868935 w 10753706"/>
              <a:gd name="connsiteY129" fmla="*/ 938022 h 1027260"/>
              <a:gd name="connsiteX130" fmla="*/ 2868586 w 10753706"/>
              <a:gd name="connsiteY130" fmla="*/ 937487 h 1027260"/>
              <a:gd name="connsiteX131" fmla="*/ 2859191 w 10753706"/>
              <a:gd name="connsiteY131" fmla="*/ 935503 h 1027260"/>
              <a:gd name="connsiteX132" fmla="*/ 2840915 w 10753706"/>
              <a:gd name="connsiteY132" fmla="*/ 932977 h 1027260"/>
              <a:gd name="connsiteX133" fmla="*/ 2763509 w 10753706"/>
              <a:gd name="connsiteY133" fmla="*/ 921850 h 1027260"/>
              <a:gd name="connsiteX134" fmla="*/ 2756121 w 10753706"/>
              <a:gd name="connsiteY134" fmla="*/ 921864 h 1027260"/>
              <a:gd name="connsiteX135" fmla="*/ 2755998 w 10753706"/>
              <a:gd name="connsiteY135" fmla="*/ 921739 h 1027260"/>
              <a:gd name="connsiteX136" fmla="*/ 2748255 w 10753706"/>
              <a:gd name="connsiteY136" fmla="*/ 921505 h 1027260"/>
              <a:gd name="connsiteX137" fmla="*/ 2694601 w 10753706"/>
              <a:gd name="connsiteY137" fmla="*/ 915575 h 1027260"/>
              <a:gd name="connsiteX138" fmla="*/ 2635357 w 10753706"/>
              <a:gd name="connsiteY138" fmla="*/ 910976 h 1027260"/>
              <a:gd name="connsiteX139" fmla="*/ 2601047 w 10753706"/>
              <a:gd name="connsiteY139" fmla="*/ 910263 h 1027260"/>
              <a:gd name="connsiteX140" fmla="*/ 2507482 w 10753706"/>
              <a:gd name="connsiteY140" fmla="*/ 906211 h 1027260"/>
              <a:gd name="connsiteX141" fmla="*/ 2413884 w 10753706"/>
              <a:gd name="connsiteY141" fmla="*/ 900545 h 1027260"/>
              <a:gd name="connsiteX142" fmla="*/ 2368912 w 10753706"/>
              <a:gd name="connsiteY142" fmla="*/ 888755 h 1027260"/>
              <a:gd name="connsiteX143" fmla="*/ 2349490 w 10753706"/>
              <a:gd name="connsiteY143" fmla="*/ 889719 h 1027260"/>
              <a:gd name="connsiteX144" fmla="*/ 2344290 w 10753706"/>
              <a:gd name="connsiteY144" fmla="*/ 890584 h 1027260"/>
              <a:gd name="connsiteX145" fmla="*/ 2336488 w 10753706"/>
              <a:gd name="connsiteY145" fmla="*/ 891058 h 1027260"/>
              <a:gd name="connsiteX146" fmla="*/ 2329015 w 10753706"/>
              <a:gd name="connsiteY146" fmla="*/ 891627 h 1027260"/>
              <a:gd name="connsiteX147" fmla="*/ 2293898 w 10753706"/>
              <a:gd name="connsiteY147" fmla="*/ 896431 h 1027260"/>
              <a:gd name="connsiteX148" fmla="*/ 2243927 w 10753706"/>
              <a:gd name="connsiteY148" fmla="*/ 888076 h 1027260"/>
              <a:gd name="connsiteX149" fmla="*/ 2223920 w 10753706"/>
              <a:gd name="connsiteY149" fmla="*/ 887331 h 1027260"/>
              <a:gd name="connsiteX150" fmla="*/ 2213081 w 10753706"/>
              <a:gd name="connsiteY150" fmla="*/ 886302 h 1027260"/>
              <a:gd name="connsiteX151" fmla="*/ 2212307 w 10753706"/>
              <a:gd name="connsiteY151" fmla="*/ 885829 h 1027260"/>
              <a:gd name="connsiteX152" fmla="*/ 2152321 w 10753706"/>
              <a:gd name="connsiteY152" fmla="*/ 894418 h 1027260"/>
              <a:gd name="connsiteX153" fmla="*/ 2140985 w 10753706"/>
              <a:gd name="connsiteY153" fmla="*/ 895968 h 1027260"/>
              <a:gd name="connsiteX154" fmla="*/ 2121210 w 10753706"/>
              <a:gd name="connsiteY154" fmla="*/ 899354 h 1027260"/>
              <a:gd name="connsiteX155" fmla="*/ 2119146 w 10753706"/>
              <a:gd name="connsiteY155" fmla="*/ 899033 h 1027260"/>
              <a:gd name="connsiteX156" fmla="*/ 2105666 w 10753706"/>
              <a:gd name="connsiteY156" fmla="*/ 902240 h 1027260"/>
              <a:gd name="connsiteX157" fmla="*/ 2094924 w 10753706"/>
              <a:gd name="connsiteY157" fmla="*/ 907203 h 1027260"/>
              <a:gd name="connsiteX158" fmla="*/ 1949478 w 10753706"/>
              <a:gd name="connsiteY158" fmla="*/ 913748 h 1027260"/>
              <a:gd name="connsiteX159" fmla="*/ 1749684 w 10753706"/>
              <a:gd name="connsiteY159" fmla="*/ 942223 h 1027260"/>
              <a:gd name="connsiteX160" fmla="*/ 1585576 w 10753706"/>
              <a:gd name="connsiteY160" fmla="*/ 954170 h 1027260"/>
              <a:gd name="connsiteX161" fmla="*/ 1476250 w 10753706"/>
              <a:gd name="connsiteY161" fmla="*/ 950653 h 1027260"/>
              <a:gd name="connsiteX162" fmla="*/ 1433927 w 10753706"/>
              <a:gd name="connsiteY162" fmla="*/ 959926 h 1027260"/>
              <a:gd name="connsiteX163" fmla="*/ 1414893 w 10753706"/>
              <a:gd name="connsiteY163" fmla="*/ 957671 h 1027260"/>
              <a:gd name="connsiteX164" fmla="*/ 1411585 w 10753706"/>
              <a:gd name="connsiteY164" fmla="*/ 957179 h 1027260"/>
              <a:gd name="connsiteX165" fmla="*/ 1398896 w 10753706"/>
              <a:gd name="connsiteY165" fmla="*/ 957460 h 1027260"/>
              <a:gd name="connsiteX166" fmla="*/ 1394632 w 10753706"/>
              <a:gd name="connsiteY166" fmla="*/ 954725 h 1027260"/>
              <a:gd name="connsiteX167" fmla="*/ 1375043 w 10753706"/>
              <a:gd name="connsiteY167" fmla="*/ 953132 h 1027260"/>
              <a:gd name="connsiteX168" fmla="*/ 1351876 w 10753706"/>
              <a:gd name="connsiteY168" fmla="*/ 954436 h 1027260"/>
              <a:gd name="connsiteX169" fmla="*/ 1242676 w 10753706"/>
              <a:gd name="connsiteY169" fmla="*/ 963767 h 1027260"/>
              <a:gd name="connsiteX170" fmla="*/ 1205993 w 10753706"/>
              <a:gd name="connsiteY170" fmla="*/ 974080 h 1027260"/>
              <a:gd name="connsiteX171" fmla="*/ 1052221 w 10753706"/>
              <a:gd name="connsiteY171" fmla="*/ 963954 h 1027260"/>
              <a:gd name="connsiteX172" fmla="*/ 968270 w 10753706"/>
              <a:gd name="connsiteY172" fmla="*/ 964761 h 1027260"/>
              <a:gd name="connsiteX173" fmla="*/ 874493 w 10753706"/>
              <a:gd name="connsiteY173" fmla="*/ 998122 h 1027260"/>
              <a:gd name="connsiteX174" fmla="*/ 814411 w 10753706"/>
              <a:gd name="connsiteY174" fmla="*/ 1007391 h 1027260"/>
              <a:gd name="connsiteX175" fmla="*/ 688604 w 10753706"/>
              <a:gd name="connsiteY175" fmla="*/ 1015631 h 1027260"/>
              <a:gd name="connsiteX176" fmla="*/ 618171 w 10753706"/>
              <a:gd name="connsiteY176" fmla="*/ 1027260 h 1027260"/>
              <a:gd name="connsiteX177" fmla="*/ 570379 w 10753706"/>
              <a:gd name="connsiteY177" fmla="*/ 1023487 h 1027260"/>
              <a:gd name="connsiteX178" fmla="*/ 482519 w 10753706"/>
              <a:gd name="connsiteY178" fmla="*/ 1002108 h 1027260"/>
              <a:gd name="connsiteX179" fmla="*/ 475319 w 10753706"/>
              <a:gd name="connsiteY179" fmla="*/ 1009922 h 1027260"/>
              <a:gd name="connsiteX180" fmla="*/ 431104 w 10753706"/>
              <a:gd name="connsiteY180" fmla="*/ 1009317 h 1027260"/>
              <a:gd name="connsiteX181" fmla="*/ 363782 w 10753706"/>
              <a:gd name="connsiteY181" fmla="*/ 1007585 h 1027260"/>
              <a:gd name="connsiteX182" fmla="*/ 325533 w 10753706"/>
              <a:gd name="connsiteY182" fmla="*/ 1008502 h 1027260"/>
              <a:gd name="connsiteX183" fmla="*/ 220429 w 10753706"/>
              <a:gd name="connsiteY183" fmla="*/ 1008927 h 1027260"/>
              <a:gd name="connsiteX184" fmla="*/ 114676 w 10753706"/>
              <a:gd name="connsiteY184" fmla="*/ 1007765 h 1027260"/>
              <a:gd name="connsiteX185" fmla="*/ 13470 w 10753706"/>
              <a:gd name="connsiteY185" fmla="*/ 998544 h 1027260"/>
              <a:gd name="connsiteX186" fmla="*/ 0 w 10753706"/>
              <a:gd name="connsiteY186" fmla="*/ 997355 h 1027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</a:cxnLst>
            <a:rect l="l" t="t" r="r" b="b"/>
            <a:pathLst>
              <a:path w="10753706" h="1027260">
                <a:moveTo>
                  <a:pt x="0" y="0"/>
                </a:moveTo>
                <a:lnTo>
                  <a:pt x="10753706" y="0"/>
                </a:lnTo>
                <a:lnTo>
                  <a:pt x="10748809" y="2522"/>
                </a:lnTo>
                <a:cubicBezTo>
                  <a:pt x="10744031" y="4644"/>
                  <a:pt x="10737551" y="7204"/>
                  <a:pt x="10725330" y="11977"/>
                </a:cubicBezTo>
                <a:cubicBezTo>
                  <a:pt x="10700888" y="21523"/>
                  <a:pt x="10652058" y="39304"/>
                  <a:pt x="10615423" y="52967"/>
                </a:cubicBezTo>
                <a:cubicBezTo>
                  <a:pt x="10598524" y="49017"/>
                  <a:pt x="10550674" y="61360"/>
                  <a:pt x="10533936" y="53095"/>
                </a:cubicBezTo>
                <a:cubicBezTo>
                  <a:pt x="10519435" y="55674"/>
                  <a:pt x="10480156" y="49393"/>
                  <a:pt x="10466876" y="45180"/>
                </a:cubicBezTo>
                <a:cubicBezTo>
                  <a:pt x="10443145" y="68059"/>
                  <a:pt x="10382269" y="71294"/>
                  <a:pt x="10355090" y="89741"/>
                </a:cubicBezTo>
                <a:cubicBezTo>
                  <a:pt x="10286222" y="95376"/>
                  <a:pt x="10146285" y="63529"/>
                  <a:pt x="10087145" y="66115"/>
                </a:cubicBezTo>
                <a:cubicBezTo>
                  <a:pt x="10067575" y="79584"/>
                  <a:pt x="10043111" y="68921"/>
                  <a:pt x="10015902" y="76178"/>
                </a:cubicBezTo>
                <a:cubicBezTo>
                  <a:pt x="9952302" y="84628"/>
                  <a:pt x="9893286" y="103337"/>
                  <a:pt x="9806005" y="102435"/>
                </a:cubicBezTo>
                <a:cubicBezTo>
                  <a:pt x="9782247" y="141133"/>
                  <a:pt x="9674787" y="151643"/>
                  <a:pt x="9602583" y="179170"/>
                </a:cubicBezTo>
                <a:cubicBezTo>
                  <a:pt x="9557658" y="187584"/>
                  <a:pt x="9478290" y="154235"/>
                  <a:pt x="9469719" y="174721"/>
                </a:cubicBezTo>
                <a:cubicBezTo>
                  <a:pt x="9443779" y="165070"/>
                  <a:pt x="9431317" y="185692"/>
                  <a:pt x="9408692" y="189513"/>
                </a:cubicBezTo>
                <a:cubicBezTo>
                  <a:pt x="9387154" y="183843"/>
                  <a:pt x="9380475" y="191089"/>
                  <a:pt x="9364151" y="194072"/>
                </a:cubicBezTo>
                <a:cubicBezTo>
                  <a:pt x="9354686" y="190222"/>
                  <a:pt x="9340485" y="191782"/>
                  <a:pt x="9337751" y="197579"/>
                </a:cubicBezTo>
                <a:cubicBezTo>
                  <a:pt x="9349566" y="209270"/>
                  <a:pt x="9297468" y="207714"/>
                  <a:pt x="9297166" y="216558"/>
                </a:cubicBezTo>
                <a:cubicBezTo>
                  <a:pt x="9269057" y="220999"/>
                  <a:pt x="9139630" y="221783"/>
                  <a:pt x="9123859" y="237356"/>
                </a:cubicBezTo>
                <a:cubicBezTo>
                  <a:pt x="9068176" y="249209"/>
                  <a:pt x="8975349" y="235349"/>
                  <a:pt x="8950741" y="238020"/>
                </a:cubicBezTo>
                <a:cubicBezTo>
                  <a:pt x="8916265" y="215428"/>
                  <a:pt x="8822808" y="292026"/>
                  <a:pt x="8718236" y="303148"/>
                </a:cubicBezTo>
                <a:cubicBezTo>
                  <a:pt x="8703111" y="302060"/>
                  <a:pt x="8695551" y="302792"/>
                  <a:pt x="8694011" y="308812"/>
                </a:cubicBezTo>
                <a:cubicBezTo>
                  <a:pt x="8661810" y="312764"/>
                  <a:pt x="8637956" y="329628"/>
                  <a:pt x="8611976" y="324819"/>
                </a:cubicBezTo>
                <a:cubicBezTo>
                  <a:pt x="8621849" y="336388"/>
                  <a:pt x="8562809" y="325917"/>
                  <a:pt x="8562074" y="337971"/>
                </a:cubicBezTo>
                <a:cubicBezTo>
                  <a:pt x="8543699" y="343978"/>
                  <a:pt x="8511321" y="356396"/>
                  <a:pt x="8501724" y="360865"/>
                </a:cubicBezTo>
                <a:lnTo>
                  <a:pt x="8504489" y="364790"/>
                </a:lnTo>
                <a:lnTo>
                  <a:pt x="8492774" y="366181"/>
                </a:lnTo>
                <a:lnTo>
                  <a:pt x="8466405" y="368724"/>
                </a:lnTo>
                <a:cubicBezTo>
                  <a:pt x="8455454" y="372229"/>
                  <a:pt x="8440175" y="385805"/>
                  <a:pt x="8427069" y="387211"/>
                </a:cubicBezTo>
                <a:cubicBezTo>
                  <a:pt x="8400442" y="392215"/>
                  <a:pt x="8397079" y="382989"/>
                  <a:pt x="8387766" y="377161"/>
                </a:cubicBezTo>
                <a:cubicBezTo>
                  <a:pt x="8369233" y="378548"/>
                  <a:pt x="8334756" y="390869"/>
                  <a:pt x="8315874" y="395527"/>
                </a:cubicBezTo>
                <a:cubicBezTo>
                  <a:pt x="8306664" y="400500"/>
                  <a:pt x="8272845" y="393679"/>
                  <a:pt x="8274474" y="405112"/>
                </a:cubicBezTo>
                <a:cubicBezTo>
                  <a:pt x="8255483" y="406194"/>
                  <a:pt x="8244963" y="408376"/>
                  <a:pt x="8234664" y="410219"/>
                </a:cubicBezTo>
                <a:lnTo>
                  <a:pt x="8211268" y="416791"/>
                </a:lnTo>
                <a:cubicBezTo>
                  <a:pt x="8204720" y="419941"/>
                  <a:pt x="8197411" y="422004"/>
                  <a:pt x="8188615" y="421755"/>
                </a:cubicBezTo>
                <a:lnTo>
                  <a:pt x="8179981" y="420402"/>
                </a:lnTo>
                <a:lnTo>
                  <a:pt x="8179307" y="422516"/>
                </a:lnTo>
                <a:cubicBezTo>
                  <a:pt x="8179027" y="425797"/>
                  <a:pt x="8175790" y="448341"/>
                  <a:pt x="8147929" y="450302"/>
                </a:cubicBezTo>
                <a:cubicBezTo>
                  <a:pt x="8130300" y="457967"/>
                  <a:pt x="8114933" y="461015"/>
                  <a:pt x="8089136" y="465283"/>
                </a:cubicBezTo>
                <a:cubicBezTo>
                  <a:pt x="8072810" y="465920"/>
                  <a:pt x="8069376" y="451569"/>
                  <a:pt x="8049973" y="454121"/>
                </a:cubicBezTo>
                <a:cubicBezTo>
                  <a:pt x="7974508" y="471465"/>
                  <a:pt x="8006050" y="447139"/>
                  <a:pt x="7965913" y="464415"/>
                </a:cubicBezTo>
                <a:cubicBezTo>
                  <a:pt x="7958234" y="466025"/>
                  <a:pt x="7951405" y="465800"/>
                  <a:pt x="7945093" y="464798"/>
                </a:cubicBezTo>
                <a:lnTo>
                  <a:pt x="7935335" y="462442"/>
                </a:lnTo>
                <a:lnTo>
                  <a:pt x="7904779" y="471429"/>
                </a:lnTo>
                <a:cubicBezTo>
                  <a:pt x="7889387" y="474999"/>
                  <a:pt x="7872867" y="477951"/>
                  <a:pt x="7855604" y="480199"/>
                </a:cubicBezTo>
                <a:cubicBezTo>
                  <a:pt x="7850005" y="476378"/>
                  <a:pt x="7838628" y="483595"/>
                  <a:pt x="7832630" y="485371"/>
                </a:cubicBezTo>
                <a:cubicBezTo>
                  <a:pt x="7831473" y="482645"/>
                  <a:pt x="7816623" y="482661"/>
                  <a:pt x="7812438" y="485391"/>
                </a:cubicBezTo>
                <a:cubicBezTo>
                  <a:pt x="7709470" y="505049"/>
                  <a:pt x="7759426" y="473956"/>
                  <a:pt x="7701399" y="495197"/>
                </a:cubicBezTo>
                <a:cubicBezTo>
                  <a:pt x="7690986" y="496989"/>
                  <a:pt x="7682397" y="496365"/>
                  <a:pt x="7674778" y="494723"/>
                </a:cubicBezTo>
                <a:lnTo>
                  <a:pt x="7660445" y="490194"/>
                </a:lnTo>
                <a:lnTo>
                  <a:pt x="7651781" y="493084"/>
                </a:lnTo>
                <a:cubicBezTo>
                  <a:pt x="7616113" y="496548"/>
                  <a:pt x="7603273" y="491735"/>
                  <a:pt x="7584807" y="499490"/>
                </a:cubicBezTo>
                <a:cubicBezTo>
                  <a:pt x="7549256" y="490212"/>
                  <a:pt x="7563949" y="500167"/>
                  <a:pt x="7541324" y="504184"/>
                </a:cubicBezTo>
                <a:cubicBezTo>
                  <a:pt x="7523851" y="508307"/>
                  <a:pt x="7559546" y="509825"/>
                  <a:pt x="7541756" y="512184"/>
                </a:cubicBezTo>
                <a:cubicBezTo>
                  <a:pt x="7520963" y="510864"/>
                  <a:pt x="7525755" y="520497"/>
                  <a:pt x="7503906" y="518551"/>
                </a:cubicBezTo>
                <a:cubicBezTo>
                  <a:pt x="7505924" y="510774"/>
                  <a:pt x="7464361" y="523683"/>
                  <a:pt x="7460411" y="517415"/>
                </a:cubicBezTo>
                <a:lnTo>
                  <a:pt x="7460116" y="517548"/>
                </a:lnTo>
                <a:cubicBezTo>
                  <a:pt x="7447785" y="530928"/>
                  <a:pt x="7310141" y="550568"/>
                  <a:pt x="7297810" y="563947"/>
                </a:cubicBezTo>
                <a:cubicBezTo>
                  <a:pt x="7221791" y="605698"/>
                  <a:pt x="7039072" y="646008"/>
                  <a:pt x="6946388" y="665244"/>
                </a:cubicBezTo>
                <a:cubicBezTo>
                  <a:pt x="6853704" y="684480"/>
                  <a:pt x="6804875" y="677485"/>
                  <a:pt x="6741704" y="679365"/>
                </a:cubicBezTo>
                <a:lnTo>
                  <a:pt x="6624680" y="677674"/>
                </a:lnTo>
                <a:lnTo>
                  <a:pt x="6605700" y="683566"/>
                </a:lnTo>
                <a:cubicBezTo>
                  <a:pt x="6603309" y="685184"/>
                  <a:pt x="6599550" y="685647"/>
                  <a:pt x="6576922" y="683030"/>
                </a:cubicBezTo>
                <a:cubicBezTo>
                  <a:pt x="6527275" y="698355"/>
                  <a:pt x="6440981" y="702347"/>
                  <a:pt x="6405123" y="721946"/>
                </a:cubicBezTo>
                <a:cubicBezTo>
                  <a:pt x="6407963" y="715467"/>
                  <a:pt x="6383450" y="712913"/>
                  <a:pt x="6368938" y="717341"/>
                </a:cubicBezTo>
                <a:cubicBezTo>
                  <a:pt x="6377914" y="692119"/>
                  <a:pt x="6315316" y="744281"/>
                  <a:pt x="6295102" y="729508"/>
                </a:cubicBezTo>
                <a:cubicBezTo>
                  <a:pt x="6300358" y="744473"/>
                  <a:pt x="6240070" y="776254"/>
                  <a:pt x="6202084" y="767091"/>
                </a:cubicBezTo>
                <a:cubicBezTo>
                  <a:pt x="6152826" y="774744"/>
                  <a:pt x="6122010" y="790367"/>
                  <a:pt x="6067157" y="790339"/>
                </a:cubicBezTo>
                <a:cubicBezTo>
                  <a:pt x="6066310" y="792484"/>
                  <a:pt x="6064283" y="794403"/>
                  <a:pt x="6061443" y="796151"/>
                </a:cubicBezTo>
                <a:lnTo>
                  <a:pt x="6051406" y="800684"/>
                </a:lnTo>
                <a:lnTo>
                  <a:pt x="6049097" y="800636"/>
                </a:lnTo>
                <a:cubicBezTo>
                  <a:pt x="6040408" y="801393"/>
                  <a:pt x="6036299" y="802645"/>
                  <a:pt x="6034222" y="804110"/>
                </a:cubicBezTo>
                <a:lnTo>
                  <a:pt x="6033121" y="806078"/>
                </a:lnTo>
                <a:lnTo>
                  <a:pt x="6023593" y="808842"/>
                </a:lnTo>
                <a:lnTo>
                  <a:pt x="6006639" y="815304"/>
                </a:lnTo>
                <a:lnTo>
                  <a:pt x="6001762" y="815557"/>
                </a:lnTo>
                <a:lnTo>
                  <a:pt x="5973534" y="823815"/>
                </a:lnTo>
                <a:lnTo>
                  <a:pt x="5972336" y="823476"/>
                </a:lnTo>
                <a:cubicBezTo>
                  <a:pt x="5969004" y="822901"/>
                  <a:pt x="5965329" y="822833"/>
                  <a:pt x="5960841" y="823819"/>
                </a:cubicBezTo>
                <a:cubicBezTo>
                  <a:pt x="5955860" y="815655"/>
                  <a:pt x="5953515" y="821882"/>
                  <a:pt x="5940719" y="825514"/>
                </a:cubicBezTo>
                <a:cubicBezTo>
                  <a:pt x="5930130" y="813644"/>
                  <a:pt x="5900943" y="827979"/>
                  <a:pt x="5884298" y="823806"/>
                </a:cubicBezTo>
                <a:cubicBezTo>
                  <a:pt x="5875133" y="826741"/>
                  <a:pt x="5865250" y="829630"/>
                  <a:pt x="5854779" y="832365"/>
                </a:cubicBezTo>
                <a:lnTo>
                  <a:pt x="5848382" y="833844"/>
                </a:lnTo>
                <a:lnTo>
                  <a:pt x="5848066" y="833772"/>
                </a:lnTo>
                <a:cubicBezTo>
                  <a:pt x="5846273" y="833879"/>
                  <a:pt x="5844018" y="834284"/>
                  <a:pt x="5840944" y="835132"/>
                </a:cubicBezTo>
                <a:lnTo>
                  <a:pt x="5836719" y="836539"/>
                </a:lnTo>
                <a:lnTo>
                  <a:pt x="5824311" y="839408"/>
                </a:lnTo>
                <a:lnTo>
                  <a:pt x="5818788" y="839727"/>
                </a:lnTo>
                <a:cubicBezTo>
                  <a:pt x="5797008" y="838594"/>
                  <a:pt x="5786883" y="822081"/>
                  <a:pt x="5763953" y="834282"/>
                </a:cubicBezTo>
                <a:cubicBezTo>
                  <a:pt x="5726813" y="837521"/>
                  <a:pt x="5699446" y="830949"/>
                  <a:pt x="5667748" y="840211"/>
                </a:cubicBezTo>
                <a:cubicBezTo>
                  <a:pt x="5632959" y="843205"/>
                  <a:pt x="5601436" y="842280"/>
                  <a:pt x="5573108" y="847611"/>
                </a:cubicBezTo>
                <a:cubicBezTo>
                  <a:pt x="5560030" y="845832"/>
                  <a:pt x="5549547" y="851598"/>
                  <a:pt x="5539137" y="851033"/>
                </a:cubicBezTo>
                <a:cubicBezTo>
                  <a:pt x="5528728" y="850467"/>
                  <a:pt x="5529256" y="837509"/>
                  <a:pt x="5510651" y="844215"/>
                </a:cubicBezTo>
                <a:cubicBezTo>
                  <a:pt x="5494241" y="833607"/>
                  <a:pt x="5466101" y="839171"/>
                  <a:pt x="5457331" y="839159"/>
                </a:cubicBezTo>
                <a:lnTo>
                  <a:pt x="5410613" y="834358"/>
                </a:lnTo>
                <a:lnTo>
                  <a:pt x="5370040" y="862127"/>
                </a:lnTo>
                <a:cubicBezTo>
                  <a:pt x="5357863" y="856469"/>
                  <a:pt x="5319115" y="868069"/>
                  <a:pt x="5318778" y="855310"/>
                </a:cubicBezTo>
                <a:cubicBezTo>
                  <a:pt x="5303920" y="857760"/>
                  <a:pt x="5296727" y="863736"/>
                  <a:pt x="5298645" y="855171"/>
                </a:cubicBezTo>
                <a:cubicBezTo>
                  <a:pt x="5287819" y="855897"/>
                  <a:pt x="5267444" y="857825"/>
                  <a:pt x="5253828" y="859670"/>
                </a:cubicBezTo>
                <a:lnTo>
                  <a:pt x="5216955" y="866245"/>
                </a:lnTo>
                <a:lnTo>
                  <a:pt x="5214344" y="868102"/>
                </a:lnTo>
                <a:cubicBezTo>
                  <a:pt x="5210778" y="868719"/>
                  <a:pt x="5200859" y="869042"/>
                  <a:pt x="5195561" y="869949"/>
                </a:cubicBezTo>
                <a:lnTo>
                  <a:pt x="5182555" y="873542"/>
                </a:lnTo>
                <a:cubicBezTo>
                  <a:pt x="5178496" y="875023"/>
                  <a:pt x="5175066" y="876746"/>
                  <a:pt x="5172552" y="878801"/>
                </a:cubicBezTo>
                <a:cubicBezTo>
                  <a:pt x="5121406" y="873797"/>
                  <a:pt x="5080096" y="886529"/>
                  <a:pt x="5027993" y="889666"/>
                </a:cubicBezTo>
                <a:cubicBezTo>
                  <a:pt x="4999924" y="877115"/>
                  <a:pt x="4946973" y="919452"/>
                  <a:pt x="4939844" y="934802"/>
                </a:cubicBezTo>
                <a:cubicBezTo>
                  <a:pt x="4895154" y="940701"/>
                  <a:pt x="4844006" y="928240"/>
                  <a:pt x="4792576" y="934820"/>
                </a:cubicBezTo>
                <a:lnTo>
                  <a:pt x="4602423" y="958063"/>
                </a:lnTo>
                <a:cubicBezTo>
                  <a:pt x="4488530" y="967131"/>
                  <a:pt x="4399004" y="969822"/>
                  <a:pt x="4290656" y="969152"/>
                </a:cubicBezTo>
                <a:cubicBezTo>
                  <a:pt x="4182308" y="968482"/>
                  <a:pt x="4046938" y="971167"/>
                  <a:pt x="3952334" y="954043"/>
                </a:cubicBezTo>
                <a:lnTo>
                  <a:pt x="3858560" y="948781"/>
                </a:lnTo>
                <a:lnTo>
                  <a:pt x="3846597" y="948382"/>
                </a:lnTo>
                <a:cubicBezTo>
                  <a:pt x="3807516" y="956616"/>
                  <a:pt x="3767475" y="941640"/>
                  <a:pt x="3736044" y="947759"/>
                </a:cubicBezTo>
                <a:cubicBezTo>
                  <a:pt x="3727323" y="948128"/>
                  <a:pt x="3719828" y="947771"/>
                  <a:pt x="3713136" y="946963"/>
                </a:cubicBezTo>
                <a:lnTo>
                  <a:pt x="3695939" y="943639"/>
                </a:lnTo>
                <a:lnTo>
                  <a:pt x="3694125" y="940567"/>
                </a:lnTo>
                <a:lnTo>
                  <a:pt x="3681925" y="939706"/>
                </a:lnTo>
                <a:lnTo>
                  <a:pt x="3679204" y="938926"/>
                </a:lnTo>
                <a:cubicBezTo>
                  <a:pt x="3668160" y="939028"/>
                  <a:pt x="3634193" y="940875"/>
                  <a:pt x="3615656" y="940320"/>
                </a:cubicBezTo>
                <a:cubicBezTo>
                  <a:pt x="3582626" y="936974"/>
                  <a:pt x="3593904" y="949140"/>
                  <a:pt x="3567983" y="935596"/>
                </a:cubicBezTo>
                <a:cubicBezTo>
                  <a:pt x="3504185" y="939048"/>
                  <a:pt x="3482818" y="922224"/>
                  <a:pt x="3422423" y="932129"/>
                </a:cubicBezTo>
                <a:cubicBezTo>
                  <a:pt x="3369166" y="933413"/>
                  <a:pt x="3329486" y="910108"/>
                  <a:pt x="3310925" y="911072"/>
                </a:cubicBezTo>
                <a:cubicBezTo>
                  <a:pt x="3261363" y="909787"/>
                  <a:pt x="3198415" y="933574"/>
                  <a:pt x="3139421" y="934151"/>
                </a:cubicBezTo>
                <a:cubicBezTo>
                  <a:pt x="3088799" y="931012"/>
                  <a:pt x="3038941" y="938464"/>
                  <a:pt x="2996922" y="927537"/>
                </a:cubicBezTo>
                <a:cubicBezTo>
                  <a:pt x="2992673" y="929234"/>
                  <a:pt x="2987900" y="930498"/>
                  <a:pt x="2982785" y="931453"/>
                </a:cubicBezTo>
                <a:lnTo>
                  <a:pt x="2967478" y="933397"/>
                </a:lnTo>
                <a:lnTo>
                  <a:pt x="2948552" y="932961"/>
                </a:lnTo>
                <a:lnTo>
                  <a:pt x="2944404" y="934452"/>
                </a:lnTo>
                <a:lnTo>
                  <a:pt x="2908608" y="937205"/>
                </a:lnTo>
                <a:lnTo>
                  <a:pt x="2904443" y="936455"/>
                </a:lnTo>
                <a:lnTo>
                  <a:pt x="2868935" y="938022"/>
                </a:lnTo>
                <a:lnTo>
                  <a:pt x="2868586" y="937487"/>
                </a:lnTo>
                <a:cubicBezTo>
                  <a:pt x="2866994" y="936327"/>
                  <a:pt x="2864292" y="935538"/>
                  <a:pt x="2859191" y="935503"/>
                </a:cubicBezTo>
                <a:cubicBezTo>
                  <a:pt x="2869075" y="927418"/>
                  <a:pt x="2856828" y="932364"/>
                  <a:pt x="2840915" y="932977"/>
                </a:cubicBezTo>
                <a:lnTo>
                  <a:pt x="2763509" y="921850"/>
                </a:lnTo>
                <a:lnTo>
                  <a:pt x="2756121" y="921864"/>
                </a:lnTo>
                <a:cubicBezTo>
                  <a:pt x="2756081" y="921822"/>
                  <a:pt x="2756039" y="921781"/>
                  <a:pt x="2755998" y="921739"/>
                </a:cubicBezTo>
                <a:cubicBezTo>
                  <a:pt x="2754445" y="921476"/>
                  <a:pt x="2752036" y="921380"/>
                  <a:pt x="2748255" y="921505"/>
                </a:cubicBezTo>
                <a:lnTo>
                  <a:pt x="2694601" y="915575"/>
                </a:lnTo>
                <a:cubicBezTo>
                  <a:pt x="2671223" y="919874"/>
                  <a:pt x="2666972" y="913376"/>
                  <a:pt x="2635357" y="910976"/>
                </a:cubicBezTo>
                <a:cubicBezTo>
                  <a:pt x="2621906" y="915051"/>
                  <a:pt x="2611315" y="913542"/>
                  <a:pt x="2601047" y="910263"/>
                </a:cubicBezTo>
                <a:cubicBezTo>
                  <a:pt x="2570084" y="912074"/>
                  <a:pt x="2542135" y="907435"/>
                  <a:pt x="2507482" y="906211"/>
                </a:cubicBezTo>
                <a:cubicBezTo>
                  <a:pt x="2469706" y="911437"/>
                  <a:pt x="2450920" y="901812"/>
                  <a:pt x="2413884" y="900545"/>
                </a:cubicBezTo>
                <a:cubicBezTo>
                  <a:pt x="2381338" y="909664"/>
                  <a:pt x="2387753" y="892438"/>
                  <a:pt x="2368912" y="888755"/>
                </a:cubicBezTo>
                <a:lnTo>
                  <a:pt x="2349490" y="889719"/>
                </a:lnTo>
                <a:lnTo>
                  <a:pt x="2344290" y="890584"/>
                </a:lnTo>
                <a:cubicBezTo>
                  <a:pt x="2340673" y="891041"/>
                  <a:pt x="2338228" y="891167"/>
                  <a:pt x="2336488" y="891058"/>
                </a:cubicBezTo>
                <a:lnTo>
                  <a:pt x="2329015" y="891627"/>
                </a:lnTo>
                <a:cubicBezTo>
                  <a:pt x="2316843" y="893039"/>
                  <a:pt x="2305064" y="894669"/>
                  <a:pt x="2293898" y="896431"/>
                </a:cubicBezTo>
                <a:cubicBezTo>
                  <a:pt x="2282637" y="890404"/>
                  <a:pt x="2242346" y="900851"/>
                  <a:pt x="2243927" y="888076"/>
                </a:cubicBezTo>
                <a:cubicBezTo>
                  <a:pt x="2228778" y="890081"/>
                  <a:pt x="2220725" y="895845"/>
                  <a:pt x="2223920" y="887331"/>
                </a:cubicBezTo>
                <a:cubicBezTo>
                  <a:pt x="2218877" y="887756"/>
                  <a:pt x="2215583" y="887254"/>
                  <a:pt x="2213081" y="886302"/>
                </a:cubicBezTo>
                <a:lnTo>
                  <a:pt x="2212307" y="885829"/>
                </a:lnTo>
                <a:lnTo>
                  <a:pt x="2152321" y="894418"/>
                </a:lnTo>
                <a:lnTo>
                  <a:pt x="2140985" y="895968"/>
                </a:lnTo>
                <a:lnTo>
                  <a:pt x="2121210" y="899354"/>
                </a:lnTo>
                <a:lnTo>
                  <a:pt x="2119146" y="899033"/>
                </a:lnTo>
                <a:lnTo>
                  <a:pt x="2105666" y="902240"/>
                </a:lnTo>
                <a:cubicBezTo>
                  <a:pt x="2101407" y="903601"/>
                  <a:pt x="2097735" y="905221"/>
                  <a:pt x="2094924" y="907203"/>
                </a:cubicBezTo>
                <a:cubicBezTo>
                  <a:pt x="2044793" y="900664"/>
                  <a:pt x="2001785" y="912168"/>
                  <a:pt x="1949478" y="913748"/>
                </a:cubicBezTo>
                <a:cubicBezTo>
                  <a:pt x="1891937" y="919585"/>
                  <a:pt x="1810334" y="935486"/>
                  <a:pt x="1749684" y="942223"/>
                </a:cubicBezTo>
                <a:lnTo>
                  <a:pt x="1585576" y="954170"/>
                </a:lnTo>
                <a:cubicBezTo>
                  <a:pt x="1549165" y="943719"/>
                  <a:pt x="1511425" y="950847"/>
                  <a:pt x="1476250" y="950653"/>
                </a:cubicBezTo>
                <a:cubicBezTo>
                  <a:pt x="1488515" y="961596"/>
                  <a:pt x="1432660" y="946795"/>
                  <a:pt x="1433927" y="959926"/>
                </a:cubicBezTo>
                <a:cubicBezTo>
                  <a:pt x="1427485" y="959475"/>
                  <a:pt x="1421205" y="958623"/>
                  <a:pt x="1414893" y="957671"/>
                </a:cubicBezTo>
                <a:lnTo>
                  <a:pt x="1411585" y="957179"/>
                </a:lnTo>
                <a:lnTo>
                  <a:pt x="1398896" y="957460"/>
                </a:lnTo>
                <a:lnTo>
                  <a:pt x="1394632" y="954725"/>
                </a:lnTo>
                <a:lnTo>
                  <a:pt x="1375043" y="953132"/>
                </a:lnTo>
                <a:cubicBezTo>
                  <a:pt x="1367813" y="952970"/>
                  <a:pt x="1360155" y="953305"/>
                  <a:pt x="1351876" y="954436"/>
                </a:cubicBezTo>
                <a:cubicBezTo>
                  <a:pt x="1325912" y="963028"/>
                  <a:pt x="1274459" y="952492"/>
                  <a:pt x="1242676" y="963767"/>
                </a:cubicBezTo>
                <a:cubicBezTo>
                  <a:pt x="1230276" y="966918"/>
                  <a:pt x="1216715" y="977098"/>
                  <a:pt x="1205993" y="974080"/>
                </a:cubicBezTo>
                <a:cubicBezTo>
                  <a:pt x="1174251" y="974112"/>
                  <a:pt x="1086982" y="964420"/>
                  <a:pt x="1052221" y="963954"/>
                </a:cubicBezTo>
                <a:cubicBezTo>
                  <a:pt x="1038515" y="970622"/>
                  <a:pt x="1009522" y="962342"/>
                  <a:pt x="968270" y="964761"/>
                </a:cubicBezTo>
                <a:cubicBezTo>
                  <a:pt x="943437" y="973698"/>
                  <a:pt x="900136" y="991017"/>
                  <a:pt x="874493" y="998122"/>
                </a:cubicBezTo>
                <a:cubicBezTo>
                  <a:pt x="848849" y="1005226"/>
                  <a:pt x="853424" y="1009427"/>
                  <a:pt x="814411" y="1007391"/>
                </a:cubicBezTo>
                <a:cubicBezTo>
                  <a:pt x="765926" y="1022821"/>
                  <a:pt x="732885" y="1009859"/>
                  <a:pt x="688604" y="1015631"/>
                </a:cubicBezTo>
                <a:cubicBezTo>
                  <a:pt x="638045" y="1020877"/>
                  <a:pt x="677999" y="1011556"/>
                  <a:pt x="618171" y="1027260"/>
                </a:cubicBezTo>
                <a:cubicBezTo>
                  <a:pt x="609680" y="1023165"/>
                  <a:pt x="583253" y="1020277"/>
                  <a:pt x="570379" y="1023487"/>
                </a:cubicBezTo>
                <a:cubicBezTo>
                  <a:pt x="543992" y="1022523"/>
                  <a:pt x="505183" y="1001686"/>
                  <a:pt x="482519" y="1002108"/>
                </a:cubicBezTo>
                <a:cubicBezTo>
                  <a:pt x="464011" y="1002285"/>
                  <a:pt x="495211" y="1007995"/>
                  <a:pt x="475319" y="1009922"/>
                </a:cubicBezTo>
                <a:cubicBezTo>
                  <a:pt x="450818" y="1011135"/>
                  <a:pt x="454804" y="1022539"/>
                  <a:pt x="431104" y="1009317"/>
                </a:cubicBezTo>
                <a:cubicBezTo>
                  <a:pt x="406857" y="1014651"/>
                  <a:pt x="399686" y="1008456"/>
                  <a:pt x="363782" y="1007585"/>
                </a:cubicBezTo>
                <a:cubicBezTo>
                  <a:pt x="350440" y="1012231"/>
                  <a:pt x="338145" y="1011245"/>
                  <a:pt x="325533" y="1008502"/>
                </a:cubicBezTo>
                <a:cubicBezTo>
                  <a:pt x="291944" y="1011745"/>
                  <a:pt x="259251" y="1008497"/>
                  <a:pt x="220429" y="1008927"/>
                </a:cubicBezTo>
                <a:cubicBezTo>
                  <a:pt x="180594" y="1015852"/>
                  <a:pt x="156150" y="1007265"/>
                  <a:pt x="114676" y="1007765"/>
                </a:cubicBezTo>
                <a:cubicBezTo>
                  <a:pt x="85718" y="1006195"/>
                  <a:pt x="43316" y="1001491"/>
                  <a:pt x="13470" y="998544"/>
                </a:cubicBezTo>
                <a:lnTo>
                  <a:pt x="0" y="997355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1157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1261</Words>
  <Application>Microsoft Office PowerPoint</Application>
  <PresentationFormat>Skjermfremvisning (4:3)</PresentationFormat>
  <Paragraphs>142</Paragraphs>
  <Slides>7</Slides>
  <Notes>7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2</vt:i4>
      </vt:variant>
      <vt:variant>
        <vt:lpstr>Lysbildetitler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Office-tema</vt:lpstr>
      <vt:lpstr>Office-tema</vt:lpstr>
      <vt:lpstr>  Workshops: Sykdom </vt:lpstr>
      <vt:lpstr> Case 1 </vt:lpstr>
      <vt:lpstr> Case 2 </vt:lpstr>
      <vt:lpstr> Case 3 </vt:lpstr>
      <vt:lpstr>  Case 4 </vt:lpstr>
      <vt:lpstr> Case 5 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Cathrine</dc:creator>
  <cp:lastModifiedBy>Cathrine Wiik</cp:lastModifiedBy>
  <cp:revision>142</cp:revision>
  <dcterms:created xsi:type="dcterms:W3CDTF">2023-01-30T10:26:00Z</dcterms:created>
  <dcterms:modified xsi:type="dcterms:W3CDTF">2023-01-30T21:40:33Z</dcterms:modified>
</cp:coreProperties>
</file>